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1" y="7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Ai fost in Hristos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ro-RO" sz="4000" dirty="0">
                <a:solidFill>
                  <a:srgbClr val="FFFFFF"/>
                </a:solidFill>
              </a:rPr>
              <a:t>impacandu-ma cu	Tin’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M-ai atras la Tine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ro-RO" sz="4000" dirty="0">
                <a:solidFill>
                  <a:srgbClr val="FFFFFF"/>
                </a:solidFill>
              </a:rPr>
              <a:t>ca eu acasa-acum sa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ro-RO" sz="4000" dirty="0">
                <a:solidFill>
                  <a:srgbClr val="FFFFFF"/>
                </a:solidFill>
              </a:rPr>
              <a:t>vin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Am fost mort in pacate,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ro-RO" sz="4000" dirty="0">
                <a:solidFill>
                  <a:srgbClr val="FFFFFF"/>
                </a:solidFill>
              </a:rPr>
              <a:t>dar in Hristos am inviat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Am fost pierdut prin lume,	dar m-ai gasit, m-ai curatat</a:t>
            </a: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dirty="0" err="1">
                <a:solidFill>
                  <a:srgbClr val="FFFFFF"/>
                </a:solidFill>
              </a:rPr>
              <a:t>Credincios</a:t>
            </a:r>
            <a:r>
              <a:rPr lang="en-US" sz="4000" dirty="0">
                <a:solidFill>
                  <a:srgbClr val="FFFFFF"/>
                </a:solidFill>
              </a:rPr>
              <a:t> ai	</a:t>
            </a:r>
            <a:r>
              <a:rPr lang="en-US" sz="4000" dirty="0" err="1">
                <a:solidFill>
                  <a:srgbClr val="FFFFFF"/>
                </a:solidFill>
              </a:rPr>
              <a:t>fost</a:t>
            </a:r>
            <a:r>
              <a:rPr lang="en-US" sz="4000" dirty="0">
                <a:solidFill>
                  <a:srgbClr val="FFFFFF"/>
                </a:solidFill>
              </a:rPr>
              <a:t>, </a:t>
            </a:r>
            <a:r>
              <a:rPr lang="en-US" sz="4000" dirty="0" err="1">
                <a:solidFill>
                  <a:srgbClr val="FFFFFF"/>
                </a:solidFill>
              </a:rPr>
              <a:t>si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credincios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vei</a:t>
            </a:r>
            <a:r>
              <a:rPr lang="en-US" sz="4000" dirty="0">
                <a:solidFill>
                  <a:srgbClr val="FFFFFF"/>
                </a:solidFill>
              </a:rPr>
              <a:t> fi</a:t>
            </a:r>
          </a:p>
          <a:p>
            <a:r>
              <a:rPr lang="en-US" sz="4000" dirty="0" err="1">
                <a:solidFill>
                  <a:srgbClr val="FFFFFF"/>
                </a:solidFill>
              </a:rPr>
              <a:t>Esti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totul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pentru</a:t>
            </a:r>
            <a:r>
              <a:rPr lang="en-US" sz="4000" dirty="0">
                <a:solidFill>
                  <a:srgbClr val="FFFFFF"/>
                </a:solidFill>
              </a:rPr>
              <a:t> min’, de </a:t>
            </a:r>
            <a:r>
              <a:rPr lang="en-US" sz="4000" dirty="0" err="1">
                <a:solidFill>
                  <a:srgbClr val="FFFFFF"/>
                </a:solidFill>
              </a:rPr>
              <a:t>aceea-Ti</a:t>
            </a:r>
            <a:r>
              <a:rPr lang="en-US" sz="4000" dirty="0">
                <a:solidFill>
                  <a:srgbClr val="FFFFFF"/>
                </a:solidFill>
              </a:rPr>
              <a:t> cant</a:t>
            </a:r>
          </a:p>
        </p:txBody>
      </p:sp>
    </p:spTree>
    <p:extLst>
      <p:ext uri="{BB962C8B-B14F-4D97-AF65-F5344CB8AC3E}">
        <p14:creationId xmlns:p14="http://schemas.microsoft.com/office/powerpoint/2010/main" val="187417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i="1" dirty="0">
              <a:solidFill>
                <a:srgbClr val="FFFFFF"/>
              </a:solidFill>
            </a:endParaRPr>
          </a:p>
          <a:p>
            <a:endParaRPr lang="en-US" sz="4000" i="1" dirty="0">
              <a:solidFill>
                <a:srgbClr val="FFFFFF"/>
              </a:solidFill>
            </a:endParaRPr>
          </a:p>
          <a:p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Cantarea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mea</a:t>
            </a:r>
            <a:r>
              <a:rPr lang="en-US" sz="4000" i="1" dirty="0">
                <a:solidFill>
                  <a:srgbClr val="FFFFFF"/>
                </a:solidFill>
              </a:rPr>
              <a:t>, </a:t>
            </a:r>
            <a:r>
              <a:rPr lang="en-US" sz="4000" i="1" dirty="0" err="1">
                <a:solidFill>
                  <a:srgbClr val="FFFFFF"/>
                </a:solidFill>
              </a:rPr>
              <a:t>totdeauna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va</a:t>
            </a:r>
            <a:r>
              <a:rPr lang="en-US" sz="4000" i="1" dirty="0">
                <a:solidFill>
                  <a:srgbClr val="FFFFFF"/>
                </a:solidFill>
              </a:rPr>
              <a:t> fi, </a:t>
            </a:r>
            <a:r>
              <a:rPr lang="en-US" sz="4000" i="1" dirty="0" err="1">
                <a:solidFill>
                  <a:srgbClr val="FFFFFF"/>
                </a:solidFill>
              </a:rPr>
              <a:t>totdeauna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va</a:t>
            </a:r>
            <a:r>
              <a:rPr lang="en-US" sz="4000" i="1" dirty="0">
                <a:solidFill>
                  <a:srgbClr val="FFFFFF"/>
                </a:solidFill>
              </a:rPr>
              <a:t> fi</a:t>
            </a:r>
          </a:p>
          <a:p>
            <a:r>
              <a:rPr lang="en-US" sz="4000" i="1" dirty="0" err="1">
                <a:solidFill>
                  <a:srgbClr val="FFFFFF"/>
                </a:solidFill>
              </a:rPr>
              <a:t>Spre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slava</a:t>
            </a:r>
            <a:r>
              <a:rPr lang="en-US" sz="4000" i="1" dirty="0">
                <a:solidFill>
                  <a:srgbClr val="FFFFFF"/>
                </a:solidFill>
              </a:rPr>
              <a:t> Ta, </a:t>
            </a:r>
            <a:r>
              <a:rPr lang="en-US" sz="4000" i="1" dirty="0" err="1">
                <a:solidFill>
                  <a:srgbClr val="FFFFFF"/>
                </a:solidFill>
              </a:rPr>
              <a:t>totdeauna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va</a:t>
            </a:r>
            <a:r>
              <a:rPr lang="en-US" sz="4000" i="1" dirty="0">
                <a:solidFill>
                  <a:srgbClr val="FFFFFF"/>
                </a:solidFill>
              </a:rPr>
              <a:t> fi</a:t>
            </a:r>
          </a:p>
          <a:p>
            <a:r>
              <a:rPr lang="en-US" sz="4000" i="1" dirty="0">
                <a:solidFill>
                  <a:srgbClr val="FFFFFF"/>
                </a:solidFill>
              </a:rPr>
              <a:t>Cu </a:t>
            </a:r>
            <a:r>
              <a:rPr lang="en-US" sz="4000" i="1" dirty="0" err="1">
                <a:solidFill>
                  <a:srgbClr val="FFFFFF"/>
                </a:solidFill>
              </a:rPr>
              <a:t>viata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mea</a:t>
            </a:r>
            <a:r>
              <a:rPr lang="en-US" sz="4000" i="1" dirty="0">
                <a:solidFill>
                  <a:srgbClr val="FFFFFF"/>
                </a:solidFill>
              </a:rPr>
              <a:t>, </a:t>
            </a:r>
            <a:r>
              <a:rPr lang="en-US" sz="4000" i="1" dirty="0" err="1">
                <a:solidFill>
                  <a:srgbClr val="FFFFFF"/>
                </a:solidFill>
              </a:rPr>
              <a:t>eu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voi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lauda</a:t>
            </a:r>
            <a:r>
              <a:rPr lang="en-US" sz="4000" i="1" dirty="0">
                <a:solidFill>
                  <a:srgbClr val="FFFFFF"/>
                </a:solidFill>
              </a:rPr>
              <a:t>, </a:t>
            </a:r>
            <a:r>
              <a:rPr lang="en-US" sz="4000" i="1" dirty="0" err="1">
                <a:solidFill>
                  <a:srgbClr val="FFFFFF"/>
                </a:solidFill>
              </a:rPr>
              <a:t>eu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voi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lauda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Spre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slava</a:t>
            </a:r>
            <a:r>
              <a:rPr lang="en-US" sz="4000" i="1" dirty="0">
                <a:solidFill>
                  <a:srgbClr val="FFFFFF"/>
                </a:solidFill>
              </a:rPr>
              <a:t> Ta </a:t>
            </a:r>
            <a:r>
              <a:rPr lang="en-US" sz="4000" i="1" dirty="0" err="1">
                <a:solidFill>
                  <a:srgbClr val="FFFFFF"/>
                </a:solidFill>
              </a:rPr>
              <a:t>este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viata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mea</a:t>
            </a:r>
            <a:endParaRPr lang="en-US" sz="4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9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dirty="0" err="1">
                <a:solidFill>
                  <a:srgbClr val="FFFFFF"/>
                </a:solidFill>
              </a:rPr>
              <a:t>Sufletul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spune</a:t>
            </a:r>
            <a:r>
              <a:rPr lang="en-US" sz="4000" dirty="0">
                <a:solidFill>
                  <a:srgbClr val="FFFFFF"/>
                </a:solidFill>
              </a:rPr>
              <a:t> Ava, Tu </a:t>
            </a:r>
            <a:r>
              <a:rPr lang="en-US" sz="4000" dirty="0" err="1">
                <a:solidFill>
                  <a:srgbClr val="FFFFFF"/>
                </a:solidFill>
              </a:rPr>
              <a:t>esti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Tatal</a:t>
            </a:r>
            <a:r>
              <a:rPr lang="en-US" sz="4000" dirty="0">
                <a:solidFill>
                  <a:srgbClr val="FFFFFF"/>
                </a:solidFill>
              </a:rPr>
              <a:t> meu </a:t>
            </a:r>
            <a:r>
              <a:rPr lang="en-US" sz="4000" dirty="0" err="1">
                <a:solidFill>
                  <a:srgbClr val="FFFFFF"/>
                </a:solidFill>
              </a:rPr>
              <a:t>cel</a:t>
            </a:r>
            <a:r>
              <a:rPr lang="en-US" sz="4000" dirty="0">
                <a:solidFill>
                  <a:srgbClr val="FFFFFF"/>
                </a:solidFill>
              </a:rPr>
              <a:t> bun</a:t>
            </a:r>
          </a:p>
          <a:p>
            <a:r>
              <a:rPr lang="en-US" sz="4000" dirty="0">
                <a:solidFill>
                  <a:srgbClr val="FFFFFF"/>
                </a:solidFill>
              </a:rPr>
              <a:t>Ma-</a:t>
            </a:r>
            <a:r>
              <a:rPr lang="en-US" sz="4000" dirty="0" err="1">
                <a:solidFill>
                  <a:srgbClr val="FFFFFF"/>
                </a:solidFill>
              </a:rPr>
              <a:t>ntaresti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si</a:t>
            </a:r>
            <a:r>
              <a:rPr lang="en-US" sz="4000" dirty="0">
                <a:solidFill>
                  <a:srgbClr val="FFFFFF"/>
                </a:solidFill>
              </a:rPr>
              <a:t> ma </a:t>
            </a:r>
            <a:r>
              <a:rPr lang="en-US" sz="4000" dirty="0" err="1">
                <a:solidFill>
                  <a:srgbClr val="FFFFFF"/>
                </a:solidFill>
              </a:rPr>
              <a:t>cresti</a:t>
            </a:r>
            <a:r>
              <a:rPr lang="en-US" sz="4000" dirty="0">
                <a:solidFill>
                  <a:srgbClr val="FFFFFF"/>
                </a:solidFill>
              </a:rPr>
              <a:t>, </a:t>
            </a:r>
            <a:r>
              <a:rPr lang="en-US" sz="4000" dirty="0" err="1">
                <a:solidFill>
                  <a:srgbClr val="FFFFFF"/>
                </a:solidFill>
              </a:rPr>
              <a:t>Spre-asemanarea</a:t>
            </a:r>
            <a:r>
              <a:rPr lang="en-US" sz="4000" dirty="0">
                <a:solidFill>
                  <a:srgbClr val="FFFFFF"/>
                </a:solidFill>
              </a:rPr>
              <a:t> cu </a:t>
            </a:r>
            <a:r>
              <a:rPr lang="en-US" sz="4000" dirty="0" err="1">
                <a:solidFill>
                  <a:srgbClr val="FFFFFF"/>
                </a:solidFill>
              </a:rPr>
              <a:t>Isus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dirty="0" err="1">
                <a:solidFill>
                  <a:srgbClr val="FFFFFF"/>
                </a:solidFill>
              </a:rPr>
              <a:t>Neprihanirea</a:t>
            </a:r>
            <a:r>
              <a:rPr lang="en-US" sz="4000" dirty="0">
                <a:solidFill>
                  <a:srgbClr val="FFFFFF"/>
                </a:solidFill>
              </a:rPr>
              <a:t> Ta sunt </a:t>
            </a:r>
            <a:r>
              <a:rPr lang="en-US" sz="4000" dirty="0" err="1">
                <a:solidFill>
                  <a:srgbClr val="FFFFFF"/>
                </a:solidFill>
              </a:rPr>
              <a:t>eu</a:t>
            </a:r>
            <a:r>
              <a:rPr lang="en-US" sz="4000" dirty="0">
                <a:solidFill>
                  <a:srgbClr val="FFFFFF"/>
                </a:solidFill>
              </a:rPr>
              <a:t>, </a:t>
            </a:r>
            <a:r>
              <a:rPr lang="en-US" sz="4000" dirty="0" err="1">
                <a:solidFill>
                  <a:srgbClr val="FFFFFF"/>
                </a:solidFill>
              </a:rPr>
              <a:t>curatit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prin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Sange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Sfant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dirty="0">
                <a:solidFill>
                  <a:srgbClr val="FFFFFF"/>
                </a:solidFill>
              </a:rPr>
              <a:t>Sunt </a:t>
            </a:r>
            <a:r>
              <a:rPr lang="en-US" sz="4000" dirty="0" err="1">
                <a:solidFill>
                  <a:srgbClr val="FFFFFF"/>
                </a:solidFill>
              </a:rPr>
              <a:t>mai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alb</a:t>
            </a:r>
            <a:r>
              <a:rPr lang="en-US" sz="4000" dirty="0">
                <a:solidFill>
                  <a:srgbClr val="FFFFFF"/>
                </a:solidFill>
              </a:rPr>
              <a:t> ca </a:t>
            </a:r>
            <a:r>
              <a:rPr lang="en-US" sz="4000" dirty="0" err="1">
                <a:solidFill>
                  <a:srgbClr val="FFFFFF"/>
                </a:solidFill>
              </a:rPr>
              <a:t>zapada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dirty="0">
                <a:solidFill>
                  <a:srgbClr val="FFFFFF"/>
                </a:solidFill>
              </a:rPr>
              <a:t>Sunt </a:t>
            </a:r>
            <a:r>
              <a:rPr lang="en-US" sz="4000" dirty="0" err="1">
                <a:solidFill>
                  <a:srgbClr val="FFFFFF"/>
                </a:solidFill>
              </a:rPr>
              <a:t>madular</a:t>
            </a:r>
            <a:r>
              <a:rPr lang="en-US" sz="4000" dirty="0">
                <a:solidFill>
                  <a:srgbClr val="FFFFFF"/>
                </a:solidFill>
              </a:rPr>
              <a:t> din </a:t>
            </a:r>
            <a:r>
              <a:rPr lang="en-US" sz="4000" dirty="0" err="1">
                <a:solidFill>
                  <a:srgbClr val="FFFFFF"/>
                </a:solidFill>
              </a:rPr>
              <a:t>Trupu-Ti</a:t>
            </a:r>
            <a:r>
              <a:rPr lang="en-US" sz="4000" dirty="0">
                <a:solidFill>
                  <a:srgbClr val="FFFFFF"/>
                </a:solidFill>
              </a:rPr>
              <a:t>	</a:t>
            </a:r>
            <a:r>
              <a:rPr lang="en-US" sz="4000" dirty="0" err="1">
                <a:solidFill>
                  <a:srgbClr val="FFFFFF"/>
                </a:solidFill>
              </a:rPr>
              <a:t>Sfant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9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dirty="0" err="1">
                <a:solidFill>
                  <a:srgbClr val="FFFFFF"/>
                </a:solidFill>
              </a:rPr>
              <a:t>Curatit</a:t>
            </a:r>
            <a:r>
              <a:rPr lang="en-US" sz="4000" dirty="0">
                <a:solidFill>
                  <a:srgbClr val="FFFFFF"/>
                </a:solidFill>
              </a:rPr>
              <a:t> de-</a:t>
            </a:r>
            <a:r>
              <a:rPr lang="en-US" sz="4000" dirty="0" err="1">
                <a:solidFill>
                  <a:srgbClr val="FFFFFF"/>
                </a:solidFill>
              </a:rPr>
              <a:t>orice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pacat</a:t>
            </a:r>
            <a:r>
              <a:rPr lang="en-US" sz="4000" dirty="0">
                <a:solidFill>
                  <a:srgbClr val="FFFFFF"/>
                </a:solidFill>
              </a:rPr>
              <a:t>, nu </a:t>
            </a:r>
            <a:r>
              <a:rPr lang="en-US" sz="4000" dirty="0" err="1">
                <a:solidFill>
                  <a:srgbClr val="FFFFFF"/>
                </a:solidFill>
              </a:rPr>
              <a:t>mai</a:t>
            </a:r>
            <a:r>
              <a:rPr lang="en-US" sz="4000" dirty="0">
                <a:solidFill>
                  <a:srgbClr val="FFFFFF"/>
                </a:solidFill>
              </a:rPr>
              <a:t> sunt </a:t>
            </a:r>
            <a:r>
              <a:rPr lang="en-US" sz="4000" dirty="0" err="1">
                <a:solidFill>
                  <a:srgbClr val="FFFFFF"/>
                </a:solidFill>
              </a:rPr>
              <a:t>separat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dirty="0" err="1">
                <a:solidFill>
                  <a:srgbClr val="FFFFFF"/>
                </a:solidFill>
              </a:rPr>
              <a:t>Duhul</a:t>
            </a:r>
            <a:r>
              <a:rPr lang="en-US" sz="4000" dirty="0">
                <a:solidFill>
                  <a:srgbClr val="FFFFFF"/>
                </a:solidFill>
              </a:rPr>
              <a:t> Tau </a:t>
            </a:r>
            <a:r>
              <a:rPr lang="en-US" sz="4000" dirty="0" err="1">
                <a:solidFill>
                  <a:srgbClr val="FFFFFF"/>
                </a:solidFill>
              </a:rPr>
              <a:t>Sfant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este</a:t>
            </a:r>
            <a:r>
              <a:rPr lang="en-US" sz="4000" dirty="0">
                <a:solidFill>
                  <a:srgbClr val="FFFFFF"/>
                </a:solidFill>
              </a:rPr>
              <a:t>-n min', de </a:t>
            </a:r>
            <a:r>
              <a:rPr lang="en-US" sz="4000" dirty="0" err="1">
                <a:solidFill>
                  <a:srgbClr val="FFFFFF"/>
                </a:solidFill>
              </a:rPr>
              <a:t>aceea-Ti</a:t>
            </a:r>
            <a:r>
              <a:rPr lang="en-US" sz="4000" dirty="0">
                <a:solidFill>
                  <a:srgbClr val="FFFFFF"/>
                </a:solidFill>
              </a:rPr>
              <a:t> cant</a:t>
            </a:r>
          </a:p>
        </p:txBody>
      </p:sp>
    </p:spTree>
    <p:extLst>
      <p:ext uri="{BB962C8B-B14F-4D97-AF65-F5344CB8AC3E}">
        <p14:creationId xmlns:p14="http://schemas.microsoft.com/office/powerpoint/2010/main" val="310299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i="1" dirty="0">
              <a:solidFill>
                <a:srgbClr val="FFFFFF"/>
              </a:solidFill>
            </a:endParaRPr>
          </a:p>
          <a:p>
            <a:endParaRPr lang="en-US" sz="4000" i="1" dirty="0">
              <a:solidFill>
                <a:srgbClr val="FFFFFF"/>
              </a:solidFill>
            </a:endParaRPr>
          </a:p>
          <a:p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Cantarea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mea</a:t>
            </a:r>
            <a:r>
              <a:rPr lang="en-US" sz="4000" i="1" dirty="0">
                <a:solidFill>
                  <a:srgbClr val="FFFFFF"/>
                </a:solidFill>
              </a:rPr>
              <a:t>, </a:t>
            </a:r>
            <a:r>
              <a:rPr lang="en-US" sz="4000" i="1" dirty="0" err="1">
                <a:solidFill>
                  <a:srgbClr val="FFFFFF"/>
                </a:solidFill>
              </a:rPr>
              <a:t>totdeauna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va</a:t>
            </a:r>
            <a:r>
              <a:rPr lang="en-US" sz="4000" i="1" dirty="0">
                <a:solidFill>
                  <a:srgbClr val="FFFFFF"/>
                </a:solidFill>
              </a:rPr>
              <a:t> fi, </a:t>
            </a:r>
            <a:r>
              <a:rPr lang="en-US" sz="4000" i="1" dirty="0" err="1">
                <a:solidFill>
                  <a:srgbClr val="FFFFFF"/>
                </a:solidFill>
              </a:rPr>
              <a:t>totdeauna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va</a:t>
            </a:r>
            <a:r>
              <a:rPr lang="en-US" sz="4000" i="1" dirty="0">
                <a:solidFill>
                  <a:srgbClr val="FFFFFF"/>
                </a:solidFill>
              </a:rPr>
              <a:t> fi</a:t>
            </a:r>
          </a:p>
          <a:p>
            <a:r>
              <a:rPr lang="en-US" sz="4000" i="1" dirty="0" err="1">
                <a:solidFill>
                  <a:srgbClr val="FFFFFF"/>
                </a:solidFill>
              </a:rPr>
              <a:t>Spre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slava</a:t>
            </a:r>
            <a:r>
              <a:rPr lang="en-US" sz="4000" i="1" dirty="0">
                <a:solidFill>
                  <a:srgbClr val="FFFFFF"/>
                </a:solidFill>
              </a:rPr>
              <a:t> Ta, </a:t>
            </a:r>
            <a:r>
              <a:rPr lang="en-US" sz="4000" i="1" dirty="0" err="1">
                <a:solidFill>
                  <a:srgbClr val="FFFFFF"/>
                </a:solidFill>
              </a:rPr>
              <a:t>totdeauna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va</a:t>
            </a:r>
            <a:r>
              <a:rPr lang="en-US" sz="4000" i="1" dirty="0">
                <a:solidFill>
                  <a:srgbClr val="FFFFFF"/>
                </a:solidFill>
              </a:rPr>
              <a:t> fi</a:t>
            </a:r>
          </a:p>
          <a:p>
            <a:r>
              <a:rPr lang="en-US" sz="4000" i="1" dirty="0">
                <a:solidFill>
                  <a:srgbClr val="FFFFFF"/>
                </a:solidFill>
              </a:rPr>
              <a:t>Cu </a:t>
            </a:r>
            <a:r>
              <a:rPr lang="en-US" sz="4000" i="1" dirty="0" err="1">
                <a:solidFill>
                  <a:srgbClr val="FFFFFF"/>
                </a:solidFill>
              </a:rPr>
              <a:t>viata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mea</a:t>
            </a:r>
            <a:r>
              <a:rPr lang="en-US" sz="4000" i="1" dirty="0">
                <a:solidFill>
                  <a:srgbClr val="FFFFFF"/>
                </a:solidFill>
              </a:rPr>
              <a:t>, </a:t>
            </a:r>
            <a:r>
              <a:rPr lang="en-US" sz="4000" i="1" dirty="0" err="1">
                <a:solidFill>
                  <a:srgbClr val="FFFFFF"/>
                </a:solidFill>
              </a:rPr>
              <a:t>eu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voi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lauda</a:t>
            </a:r>
            <a:r>
              <a:rPr lang="en-US" sz="4000" i="1" dirty="0">
                <a:solidFill>
                  <a:srgbClr val="FFFFFF"/>
                </a:solidFill>
              </a:rPr>
              <a:t>, </a:t>
            </a:r>
            <a:r>
              <a:rPr lang="en-US" sz="4000" i="1" dirty="0" err="1">
                <a:solidFill>
                  <a:srgbClr val="FFFFFF"/>
                </a:solidFill>
              </a:rPr>
              <a:t>eu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voi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lauda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Spre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slava</a:t>
            </a:r>
            <a:r>
              <a:rPr lang="en-US" sz="4000" i="1" dirty="0">
                <a:solidFill>
                  <a:srgbClr val="FFFFFF"/>
                </a:solidFill>
              </a:rPr>
              <a:t> Ta </a:t>
            </a:r>
            <a:r>
              <a:rPr lang="en-US" sz="4000" i="1" dirty="0" err="1">
                <a:solidFill>
                  <a:srgbClr val="FFFFFF"/>
                </a:solidFill>
              </a:rPr>
              <a:t>este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viata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mea</a:t>
            </a:r>
            <a:endParaRPr lang="en-US" sz="4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91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it-IT" sz="4000" dirty="0">
              <a:solidFill>
                <a:srgbClr val="FFFFFF"/>
              </a:solidFill>
            </a:endParaRPr>
          </a:p>
          <a:p>
            <a:endParaRPr lang="it-IT" sz="4000" dirty="0">
              <a:solidFill>
                <a:srgbClr val="FFFFFF"/>
              </a:solidFill>
            </a:endParaRPr>
          </a:p>
          <a:p>
            <a:r>
              <a:rPr lang="it-IT" sz="4000" dirty="0">
                <a:solidFill>
                  <a:srgbClr val="FFFFFF"/>
                </a:solidFill>
              </a:rPr>
              <a:t>Tu esti maret, Tu esti slavit</a:t>
            </a:r>
          </a:p>
          <a:p>
            <a:r>
              <a:rPr lang="it-IT" sz="4000" dirty="0">
                <a:solidFill>
                  <a:srgbClr val="FFFFFF"/>
                </a:solidFill>
              </a:rPr>
              <a:t>Cu sfintii Tai cantam glorie Mielului</a:t>
            </a:r>
          </a:p>
          <a:p>
            <a:r>
              <a:rPr lang="it-IT" sz="4000" dirty="0">
                <a:solidFill>
                  <a:srgbClr val="FFFFFF"/>
                </a:solidFill>
              </a:rPr>
              <a:t>Tu esti maret, Tu esti slavit</a:t>
            </a:r>
          </a:p>
          <a:p>
            <a:r>
              <a:rPr lang="it-IT" sz="4000" dirty="0">
                <a:solidFill>
                  <a:srgbClr val="FFFFFF"/>
                </a:solidFill>
              </a:rPr>
              <a:t>Familia Ta canta glorie Fiului</a:t>
            </a:r>
          </a:p>
          <a:p>
            <a:endParaRPr lang="it-IT" sz="4000" dirty="0">
              <a:solidFill>
                <a:srgbClr val="FFFFFF"/>
              </a:solidFill>
            </a:endParaRPr>
          </a:p>
          <a:p>
            <a:r>
              <a:rPr lang="en-US" sz="4000" dirty="0">
                <a:solidFill>
                  <a:srgbClr val="FFFFFF"/>
                </a:solidFill>
              </a:rPr>
              <a:t>De </a:t>
            </a:r>
            <a:r>
              <a:rPr lang="en-US" sz="4000" dirty="0" err="1">
                <a:solidFill>
                  <a:srgbClr val="FFFFFF"/>
                </a:solidFill>
              </a:rPr>
              <a:t>aceea-Ti</a:t>
            </a:r>
            <a:r>
              <a:rPr lang="en-US" sz="4000" dirty="0">
                <a:solidFill>
                  <a:srgbClr val="FFFFFF"/>
                </a:solidFill>
              </a:rPr>
              <a:t> cant</a:t>
            </a:r>
          </a:p>
        </p:txBody>
      </p:sp>
    </p:spTree>
    <p:extLst>
      <p:ext uri="{BB962C8B-B14F-4D97-AF65-F5344CB8AC3E}">
        <p14:creationId xmlns:p14="http://schemas.microsoft.com/office/powerpoint/2010/main" val="3774499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i="1" dirty="0">
              <a:solidFill>
                <a:srgbClr val="FFFFFF"/>
              </a:solidFill>
            </a:endParaRPr>
          </a:p>
          <a:p>
            <a:endParaRPr lang="en-US" sz="4000" i="1" dirty="0">
              <a:solidFill>
                <a:srgbClr val="FFFFFF"/>
              </a:solidFill>
            </a:endParaRPr>
          </a:p>
          <a:p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Cantarea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mea</a:t>
            </a:r>
            <a:r>
              <a:rPr lang="en-US" sz="4000" i="1" dirty="0">
                <a:solidFill>
                  <a:srgbClr val="FFFFFF"/>
                </a:solidFill>
              </a:rPr>
              <a:t>, </a:t>
            </a:r>
            <a:r>
              <a:rPr lang="en-US" sz="4000" i="1" dirty="0" err="1">
                <a:solidFill>
                  <a:srgbClr val="FFFFFF"/>
                </a:solidFill>
              </a:rPr>
              <a:t>totdeauna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va</a:t>
            </a:r>
            <a:r>
              <a:rPr lang="en-US" sz="4000" i="1" dirty="0">
                <a:solidFill>
                  <a:srgbClr val="FFFFFF"/>
                </a:solidFill>
              </a:rPr>
              <a:t> fi, </a:t>
            </a:r>
            <a:r>
              <a:rPr lang="en-US" sz="4000" i="1" dirty="0" err="1">
                <a:solidFill>
                  <a:srgbClr val="FFFFFF"/>
                </a:solidFill>
              </a:rPr>
              <a:t>totdeauna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va</a:t>
            </a:r>
            <a:r>
              <a:rPr lang="en-US" sz="4000" i="1" dirty="0">
                <a:solidFill>
                  <a:srgbClr val="FFFFFF"/>
                </a:solidFill>
              </a:rPr>
              <a:t> fi</a:t>
            </a:r>
          </a:p>
          <a:p>
            <a:r>
              <a:rPr lang="en-US" sz="4000" i="1" dirty="0" err="1">
                <a:solidFill>
                  <a:srgbClr val="FFFFFF"/>
                </a:solidFill>
              </a:rPr>
              <a:t>Spre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slava</a:t>
            </a:r>
            <a:r>
              <a:rPr lang="en-US" sz="4000" i="1" dirty="0">
                <a:solidFill>
                  <a:srgbClr val="FFFFFF"/>
                </a:solidFill>
              </a:rPr>
              <a:t> Ta, </a:t>
            </a:r>
            <a:r>
              <a:rPr lang="en-US" sz="4000" i="1" dirty="0" err="1">
                <a:solidFill>
                  <a:srgbClr val="FFFFFF"/>
                </a:solidFill>
              </a:rPr>
              <a:t>totdeauna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va</a:t>
            </a:r>
            <a:r>
              <a:rPr lang="en-US" sz="4000" i="1" dirty="0">
                <a:solidFill>
                  <a:srgbClr val="FFFFFF"/>
                </a:solidFill>
              </a:rPr>
              <a:t> fi</a:t>
            </a:r>
          </a:p>
          <a:p>
            <a:r>
              <a:rPr lang="en-US" sz="4000" i="1" dirty="0">
                <a:solidFill>
                  <a:srgbClr val="FFFFFF"/>
                </a:solidFill>
              </a:rPr>
              <a:t>Cu </a:t>
            </a:r>
            <a:r>
              <a:rPr lang="en-US" sz="4000" i="1" dirty="0" err="1">
                <a:solidFill>
                  <a:srgbClr val="FFFFFF"/>
                </a:solidFill>
              </a:rPr>
              <a:t>viata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mea</a:t>
            </a:r>
            <a:r>
              <a:rPr lang="en-US" sz="4000" i="1" dirty="0">
                <a:solidFill>
                  <a:srgbClr val="FFFFFF"/>
                </a:solidFill>
              </a:rPr>
              <a:t>, </a:t>
            </a:r>
            <a:r>
              <a:rPr lang="en-US" sz="4000" i="1" dirty="0" err="1">
                <a:solidFill>
                  <a:srgbClr val="FFFFFF"/>
                </a:solidFill>
              </a:rPr>
              <a:t>eu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voi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lauda</a:t>
            </a:r>
            <a:r>
              <a:rPr lang="en-US" sz="4000" i="1" dirty="0">
                <a:solidFill>
                  <a:srgbClr val="FFFFFF"/>
                </a:solidFill>
              </a:rPr>
              <a:t>, </a:t>
            </a:r>
            <a:r>
              <a:rPr lang="en-US" sz="4000" i="1" dirty="0" err="1">
                <a:solidFill>
                  <a:srgbClr val="FFFFFF"/>
                </a:solidFill>
              </a:rPr>
              <a:t>eu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voi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lauda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Spre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slava</a:t>
            </a:r>
            <a:r>
              <a:rPr lang="en-US" sz="4000" i="1" dirty="0">
                <a:solidFill>
                  <a:srgbClr val="FFFFFF"/>
                </a:solidFill>
              </a:rPr>
              <a:t> Ta </a:t>
            </a:r>
            <a:r>
              <a:rPr lang="en-US" sz="4000" i="1" dirty="0" err="1">
                <a:solidFill>
                  <a:srgbClr val="FFFFFF"/>
                </a:solidFill>
              </a:rPr>
              <a:t>este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viata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mea</a:t>
            </a:r>
            <a:endParaRPr lang="en-US" sz="4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83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197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ONEhod-AlienWare</cp:lastModifiedBy>
  <cp:revision>12</cp:revision>
  <dcterms:created xsi:type="dcterms:W3CDTF">2006-08-16T00:00:00Z</dcterms:created>
  <dcterms:modified xsi:type="dcterms:W3CDTF">2018-07-28T13:38:56Z</dcterms:modified>
</cp:coreProperties>
</file>