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1" y="7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ro-RO" sz="4000" dirty="0">
              <a:solidFill>
                <a:srgbClr val="FFFFFF"/>
              </a:solidFill>
            </a:endParaRPr>
          </a:p>
          <a:p>
            <a:r>
              <a:rPr lang="ro-RO" sz="4000" i="1" dirty="0">
                <a:solidFill>
                  <a:srgbClr val="FFFFFF"/>
                </a:solidFill>
              </a:rPr>
              <a:t>Nu e pacat, si nici, rusine sau trecut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ro-RO" sz="4000" i="1" dirty="0">
                <a:solidFill>
                  <a:srgbClr val="FFFFFF"/>
                </a:solidFill>
              </a:rPr>
              <a:t>Sa poata a ma desparti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ro-RO" sz="4000" i="1" dirty="0">
                <a:solidFill>
                  <a:srgbClr val="FFFFFF"/>
                </a:solidFill>
              </a:rPr>
              <a:t>Nici inaltime, frica, durere, moarte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ro-RO" sz="4000" i="1" dirty="0">
                <a:solidFill>
                  <a:srgbClr val="FFFFFF"/>
                </a:solidFill>
              </a:rPr>
              <a:t>De dragostea Ta sunt lipit</a:t>
            </a:r>
            <a:endParaRPr lang="en-US" sz="4000" i="1" dirty="0">
              <a:solidFill>
                <a:srgbClr val="FFFFFF"/>
              </a:solidFill>
            </a:endParaRPr>
          </a:p>
          <a:p>
            <a:endParaRPr lang="ro-RO" sz="4000" dirty="0">
              <a:solidFill>
                <a:srgbClr val="FFFFFF"/>
              </a:solidFill>
            </a:endParaRPr>
          </a:p>
          <a:p>
            <a:r>
              <a:rPr lang="ro-RO" sz="4000" dirty="0">
                <a:solidFill>
                  <a:srgbClr val="FFFFFF"/>
                </a:solidFill>
              </a:rPr>
              <a:t>Una suntem</a:t>
            </a:r>
            <a:endParaRPr lang="en-US" sz="4000" dirty="0">
              <a:solidFill>
                <a:srgbClr val="FFFFFF"/>
              </a:solidFill>
            </a:endParaRPr>
          </a:p>
          <a:p>
            <a:r>
              <a:rPr lang="ro-RO" sz="4000" dirty="0">
                <a:solidFill>
                  <a:srgbClr val="FFFFFF"/>
                </a:solidFill>
              </a:rPr>
              <a:t>Una suntem, Isus</a:t>
            </a:r>
            <a:endParaRPr lang="en-US" sz="40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61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ONEhod-AlienWare</cp:lastModifiedBy>
  <cp:revision>8</cp:revision>
  <dcterms:created xsi:type="dcterms:W3CDTF">2006-08-16T00:00:00Z</dcterms:created>
  <dcterms:modified xsi:type="dcterms:W3CDTF">2018-07-28T12:51:39Z</dcterms:modified>
</cp:coreProperties>
</file>