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1" y="7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Dragostea</a:t>
            </a:r>
            <a:r>
              <a:rPr lang="en-US" sz="4000" dirty="0">
                <a:solidFill>
                  <a:schemeClr val="bg1"/>
                </a:solidFill>
              </a:rPr>
              <a:t> Ta de Tata</a:t>
            </a:r>
          </a:p>
          <a:p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noi</a:t>
            </a:r>
            <a:r>
              <a:rPr lang="en-US" sz="4000" dirty="0">
                <a:solidFill>
                  <a:schemeClr val="bg1"/>
                </a:solidFill>
              </a:rPr>
              <a:t> se </a:t>
            </a:r>
            <a:r>
              <a:rPr lang="en-US" sz="4000" dirty="0" err="1">
                <a:solidFill>
                  <a:schemeClr val="bg1"/>
                </a:solidFill>
              </a:rPr>
              <a:t>revarsa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spre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toti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fiii</a:t>
            </a:r>
            <a:r>
              <a:rPr lang="en-US" sz="4000" dirty="0">
                <a:solidFill>
                  <a:schemeClr val="bg1"/>
                </a:solidFill>
              </a:rPr>
              <a:t> Tai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Dragostea-ti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fost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turnata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In </a:t>
            </a:r>
            <a:r>
              <a:rPr lang="en-US" sz="4000" dirty="0" err="1">
                <a:solidFill>
                  <a:schemeClr val="bg1"/>
                </a:solidFill>
              </a:rPr>
              <a:t>inima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noastra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prin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Duhul</a:t>
            </a:r>
            <a:r>
              <a:rPr lang="en-US" sz="4000" dirty="0">
                <a:solidFill>
                  <a:schemeClr val="bg1"/>
                </a:solidFill>
              </a:rPr>
              <a:t> Tau</a:t>
            </a: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Tata </a:t>
            </a:r>
            <a:r>
              <a:rPr lang="en-US" sz="4000" i="1" dirty="0" err="1">
                <a:solidFill>
                  <a:schemeClr val="bg1"/>
                </a:solidFill>
              </a:rPr>
              <a:t>Sfant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esti</a:t>
            </a:r>
            <a:r>
              <a:rPr lang="en-US" sz="4000" i="1" dirty="0">
                <a:solidFill>
                  <a:schemeClr val="bg1"/>
                </a:solidFill>
              </a:rPr>
              <a:t>, </a:t>
            </a:r>
            <a:r>
              <a:rPr lang="en-US" sz="4000" i="1" dirty="0" err="1">
                <a:solidFill>
                  <a:schemeClr val="bg1"/>
                </a:solidFill>
              </a:rPr>
              <a:t>dragostea</a:t>
            </a:r>
            <a:r>
              <a:rPr lang="en-US" sz="4000" i="1" dirty="0">
                <a:solidFill>
                  <a:schemeClr val="bg1"/>
                </a:solidFill>
              </a:rPr>
              <a:t> mea</a:t>
            </a:r>
          </a:p>
          <a:p>
            <a:r>
              <a:rPr lang="en-US" sz="4000" i="1" dirty="0" err="1">
                <a:solidFill>
                  <a:schemeClr val="bg1"/>
                </a:solidFill>
              </a:rPr>
              <a:t>Nimic</a:t>
            </a:r>
            <a:r>
              <a:rPr lang="en-US" sz="4000" i="1" dirty="0">
                <a:solidFill>
                  <a:schemeClr val="bg1"/>
                </a:solidFill>
              </a:rPr>
              <a:t> nu </a:t>
            </a:r>
            <a:r>
              <a:rPr lang="en-US" sz="4000" i="1" dirty="0" err="1">
                <a:solidFill>
                  <a:schemeClr val="bg1"/>
                </a:solidFill>
              </a:rPr>
              <a:t>poate</a:t>
            </a:r>
            <a:r>
              <a:rPr lang="en-US" sz="4000" i="1" dirty="0">
                <a:solidFill>
                  <a:schemeClr val="bg1"/>
                </a:solidFill>
              </a:rPr>
              <a:t>, a ne </a:t>
            </a:r>
            <a:r>
              <a:rPr lang="en-US" sz="4000" i="1" dirty="0" err="1">
                <a:solidFill>
                  <a:schemeClr val="bg1"/>
                </a:solidFill>
              </a:rPr>
              <a:t>separa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 err="1">
                <a:solidFill>
                  <a:schemeClr val="bg1"/>
                </a:solidFill>
              </a:rPr>
              <a:t>Toti</a:t>
            </a:r>
            <a:r>
              <a:rPr lang="en-US" sz="4000" i="1" dirty="0">
                <a:solidFill>
                  <a:schemeClr val="bg1"/>
                </a:solidFill>
              </a:rPr>
              <a:t> </a:t>
            </a:r>
            <a:r>
              <a:rPr lang="en-US" sz="4000" i="1" dirty="0" err="1">
                <a:solidFill>
                  <a:schemeClr val="bg1"/>
                </a:solidFill>
              </a:rPr>
              <a:t>fiii</a:t>
            </a:r>
            <a:r>
              <a:rPr lang="en-US" sz="4000" i="1" dirty="0">
                <a:solidFill>
                  <a:schemeClr val="bg1"/>
                </a:solidFill>
              </a:rPr>
              <a:t> Tai, </a:t>
            </a:r>
            <a:r>
              <a:rPr lang="en-US" sz="4000" i="1" dirty="0" err="1">
                <a:solidFill>
                  <a:schemeClr val="bg1"/>
                </a:solidFill>
              </a:rPr>
              <a:t>una</a:t>
            </a:r>
            <a:r>
              <a:rPr lang="en-US" sz="4000" i="1" dirty="0">
                <a:solidFill>
                  <a:schemeClr val="bg1"/>
                </a:solidFill>
              </a:rPr>
              <a:t> cu Tine </a:t>
            </a:r>
            <a:r>
              <a:rPr lang="en-US" sz="4000" i="1" dirty="0" err="1">
                <a:solidFill>
                  <a:schemeClr val="bg1"/>
                </a:solidFill>
              </a:rPr>
              <a:t>sunt</a:t>
            </a:r>
            <a:endParaRPr lang="en-US" sz="4000" i="1" dirty="0">
              <a:solidFill>
                <a:schemeClr val="bg1"/>
              </a:solidFill>
            </a:endParaRPr>
          </a:p>
          <a:p>
            <a:r>
              <a:rPr lang="en-US" sz="4000" i="1" dirty="0">
                <a:solidFill>
                  <a:schemeClr val="bg1"/>
                </a:solidFill>
              </a:rPr>
              <a:t>In </a:t>
            </a:r>
            <a:r>
              <a:rPr lang="en-US" sz="4000" i="1" dirty="0" err="1">
                <a:solidFill>
                  <a:schemeClr val="bg1"/>
                </a:solidFill>
              </a:rPr>
              <a:t>inchinare</a:t>
            </a:r>
            <a:r>
              <a:rPr lang="en-US" sz="4000" i="1" dirty="0">
                <a:solidFill>
                  <a:schemeClr val="bg1"/>
                </a:solidFill>
              </a:rPr>
              <a:t>, una cu Tine-n duh</a:t>
            </a:r>
          </a:p>
        </p:txBody>
      </p:sp>
    </p:spTree>
    <p:extLst>
      <p:ext uri="{BB962C8B-B14F-4D97-AF65-F5344CB8AC3E}">
        <p14:creationId xmlns:p14="http://schemas.microsoft.com/office/powerpoint/2010/main" val="144056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/: </a:t>
            </a:r>
            <a:r>
              <a:rPr lang="en-US" sz="4000" dirty="0" err="1">
                <a:solidFill>
                  <a:schemeClr val="bg1"/>
                </a:solidFill>
              </a:rPr>
              <a:t>Fii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preamarit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fii</a:t>
            </a:r>
            <a:r>
              <a:rPr lang="en-US" sz="4000" dirty="0">
                <a:solidFill>
                  <a:schemeClr val="bg1"/>
                </a:solidFill>
              </a:rPr>
              <a:t> Laudat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Fii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proslavit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fii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glorificat</a:t>
            </a:r>
            <a:r>
              <a:rPr lang="en-US" sz="4000" dirty="0">
                <a:solidFill>
                  <a:schemeClr val="bg1"/>
                </a:solidFill>
              </a:rPr>
              <a:t> :/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In </a:t>
            </a:r>
            <a:r>
              <a:rPr lang="en-US" sz="4000" dirty="0" err="1">
                <a:solidFill>
                  <a:schemeClr val="bg1"/>
                </a:solidFill>
              </a:rPr>
              <a:t>inchinare</a:t>
            </a:r>
            <a:r>
              <a:rPr lang="en-US" sz="4000" dirty="0">
                <a:solidFill>
                  <a:schemeClr val="bg1"/>
                </a:solidFill>
              </a:rPr>
              <a:t>, una cu Tine-n duh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</a:t>
            </a:r>
            <a:r>
              <a:rPr lang="en-US" sz="4000" dirty="0" err="1">
                <a:solidFill>
                  <a:schemeClr val="bg1"/>
                </a:solidFill>
              </a:rPr>
              <a:t>inchinare</a:t>
            </a:r>
            <a:r>
              <a:rPr lang="en-US" sz="4000" dirty="0">
                <a:solidFill>
                  <a:schemeClr val="bg1"/>
                </a:solidFill>
              </a:rPr>
              <a:t>, una cu Tine-n duh</a:t>
            </a:r>
          </a:p>
        </p:txBody>
      </p:sp>
    </p:spTree>
    <p:extLst>
      <p:ext uri="{BB962C8B-B14F-4D97-AF65-F5344CB8AC3E}">
        <p14:creationId xmlns:p14="http://schemas.microsoft.com/office/powerpoint/2010/main" val="781018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ONEhod-AlienWare</cp:lastModifiedBy>
  <cp:revision>7</cp:revision>
  <dcterms:created xsi:type="dcterms:W3CDTF">2006-08-16T00:00:00Z</dcterms:created>
  <dcterms:modified xsi:type="dcterms:W3CDTF">2018-07-28T11:32:25Z</dcterms:modified>
</cp:coreProperties>
</file>