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1" y="7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ro-RO" sz="4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dirty="0">
                <a:solidFill>
                  <a:srgbClr val="FFFFFF"/>
                </a:solidFill>
                <a:latin typeface="Arial"/>
                <a:cs typeface="Arial"/>
              </a:rPr>
              <a:t>Acum, sangele Tau sfant</a:t>
            </a:r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dirty="0">
                <a:solidFill>
                  <a:srgbClr val="FFFFFF"/>
                </a:solidFill>
                <a:latin typeface="Arial"/>
                <a:cs typeface="Arial"/>
              </a:rPr>
              <a:t>Vindeca acum, orice boala si</a:t>
            </a:r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dirty="0">
                <a:solidFill>
                  <a:srgbClr val="FFFFFF"/>
                </a:solidFill>
                <a:latin typeface="Arial"/>
                <a:cs typeface="Arial"/>
              </a:rPr>
              <a:t>Aduce acum, eliberare si</a:t>
            </a:r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dirty="0">
                <a:solidFill>
                  <a:srgbClr val="FFFFFF"/>
                </a:solidFill>
                <a:latin typeface="Arial"/>
                <a:cs typeface="Arial"/>
              </a:rPr>
              <a:t>Rupe acum, orice lant si-orice, blestem</a:t>
            </a: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i="1" dirty="0">
                <a:solidFill>
                  <a:srgbClr val="FFFFFF"/>
                </a:solidFill>
                <a:latin typeface="Arial"/>
                <a:cs typeface="Arial"/>
              </a:rPr>
              <a:t>Eu cred pe deplin</a:t>
            </a:r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i="1" dirty="0">
                <a:solidFill>
                  <a:srgbClr val="FFFFFF"/>
                </a:solidFill>
                <a:latin typeface="Arial"/>
                <a:cs typeface="Arial"/>
              </a:rPr>
              <a:t>Tu esti la fel ca si ieri</a:t>
            </a:r>
            <a:r>
              <a:rPr lang="en-US" sz="4000" i="1" dirty="0">
                <a:solidFill>
                  <a:srgbClr val="FFFFFF"/>
                </a:solidFill>
                <a:latin typeface="Arial"/>
                <a:cs typeface="Arial"/>
              </a:rPr>
              <a:t>, L</a:t>
            </a:r>
            <a:r>
              <a:rPr lang="ro-RO" sz="4000" i="1" dirty="0">
                <a:solidFill>
                  <a:srgbClr val="FFFFFF"/>
                </a:solidFill>
                <a:latin typeface="Arial"/>
                <a:cs typeface="Arial"/>
              </a:rPr>
              <a:t>a fel vei ramane</a:t>
            </a:r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i="1" dirty="0">
                <a:solidFill>
                  <a:srgbClr val="FFFFFF"/>
                </a:solidFill>
                <a:latin typeface="Arial"/>
                <a:cs typeface="Arial"/>
              </a:rPr>
              <a:t>Eu cred pe deplin</a:t>
            </a:r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i="1" dirty="0">
                <a:solidFill>
                  <a:srgbClr val="FFFFFF"/>
                </a:solidFill>
                <a:latin typeface="Arial"/>
                <a:cs typeface="Arial"/>
              </a:rPr>
              <a:t>Ca Sangele Tau e de-ajuns pentru min’</a:t>
            </a:r>
            <a:endParaRPr lang="ro-RO" sz="40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509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dirty="0">
                <a:solidFill>
                  <a:srgbClr val="FFFFFF"/>
                </a:solidFill>
                <a:latin typeface="Arial"/>
                <a:cs typeface="Arial"/>
              </a:rPr>
              <a:t>Acum, sangele Tau sfant</a:t>
            </a:r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dirty="0">
                <a:solidFill>
                  <a:srgbClr val="FFFFFF"/>
                </a:solidFill>
                <a:latin typeface="Arial"/>
                <a:cs typeface="Arial"/>
              </a:rPr>
              <a:t>Ridica acum, orice povoara si</a:t>
            </a:r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dirty="0">
                <a:solidFill>
                  <a:srgbClr val="FFFFFF"/>
                </a:solidFill>
                <a:latin typeface="Arial"/>
                <a:cs typeface="Arial"/>
              </a:rPr>
              <a:t>Imi schimba acum, gandirea mea veche</a:t>
            </a:r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dirty="0">
                <a:solidFill>
                  <a:srgbClr val="FFFFFF"/>
                </a:solidFill>
                <a:latin typeface="Arial"/>
                <a:cs typeface="Arial"/>
              </a:rPr>
              <a:t>Si am acum, gandirea lui Christos, in min’</a:t>
            </a:r>
          </a:p>
        </p:txBody>
      </p:sp>
    </p:spTree>
    <p:extLst>
      <p:ext uri="{BB962C8B-B14F-4D97-AF65-F5344CB8AC3E}">
        <p14:creationId xmlns:p14="http://schemas.microsoft.com/office/powerpoint/2010/main" val="3518107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i="1" dirty="0">
                <a:solidFill>
                  <a:srgbClr val="FFFFFF"/>
                </a:solidFill>
                <a:latin typeface="Arial"/>
                <a:cs typeface="Arial"/>
              </a:rPr>
              <a:t>Eu cred pe deplin</a:t>
            </a:r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i="1" dirty="0">
                <a:solidFill>
                  <a:srgbClr val="FFFFFF"/>
                </a:solidFill>
                <a:latin typeface="Arial"/>
                <a:cs typeface="Arial"/>
              </a:rPr>
              <a:t>Tu esti la fel ca si ieri</a:t>
            </a:r>
            <a:r>
              <a:rPr lang="en-US" sz="4000" i="1" dirty="0">
                <a:solidFill>
                  <a:srgbClr val="FFFFFF"/>
                </a:solidFill>
                <a:latin typeface="Arial"/>
                <a:cs typeface="Arial"/>
              </a:rPr>
              <a:t>, L</a:t>
            </a:r>
            <a:r>
              <a:rPr lang="ro-RO" sz="4000" i="1" dirty="0">
                <a:solidFill>
                  <a:srgbClr val="FFFFFF"/>
                </a:solidFill>
                <a:latin typeface="Arial"/>
                <a:cs typeface="Arial"/>
              </a:rPr>
              <a:t>a fel vei ramane</a:t>
            </a:r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i="1" dirty="0">
                <a:solidFill>
                  <a:srgbClr val="FFFFFF"/>
                </a:solidFill>
                <a:latin typeface="Arial"/>
                <a:cs typeface="Arial"/>
              </a:rPr>
              <a:t>Eu cred pe deplin</a:t>
            </a:r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i="1" dirty="0">
                <a:solidFill>
                  <a:srgbClr val="FFFFFF"/>
                </a:solidFill>
                <a:latin typeface="Arial"/>
                <a:cs typeface="Arial"/>
              </a:rPr>
              <a:t>Ca Sangele Tau e de-ajuns pentru min’</a:t>
            </a:r>
            <a:endParaRPr lang="ro-RO" sz="40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6192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dirty="0">
                <a:solidFill>
                  <a:srgbClr val="FFFFFF"/>
                </a:solidFill>
                <a:latin typeface="Arial"/>
                <a:cs typeface="Arial"/>
              </a:rPr>
              <a:t>Puterea absoluta, toata este-a Ta</a:t>
            </a:r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dirty="0">
                <a:solidFill>
                  <a:srgbClr val="FFFFFF"/>
                </a:solidFill>
                <a:latin typeface="Arial"/>
                <a:cs typeface="Arial"/>
              </a:rPr>
              <a:t>Cel rau nu poate sta, in calea Ta</a:t>
            </a:r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dirty="0">
                <a:solidFill>
                  <a:srgbClr val="FFFFFF"/>
                </a:solidFill>
                <a:latin typeface="Arial"/>
                <a:cs typeface="Arial"/>
              </a:rPr>
              <a:t>Viata mea Isus esti, tot ce e vechi s-a dus</a:t>
            </a:r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dirty="0">
                <a:solidFill>
                  <a:srgbClr val="FFFFFF"/>
                </a:solidFill>
                <a:latin typeface="Arial"/>
                <a:cs typeface="Arial"/>
              </a:rPr>
              <a:t>Sunt liber de pacat, acum sunt viu</a:t>
            </a:r>
          </a:p>
        </p:txBody>
      </p:sp>
    </p:spTree>
    <p:extLst>
      <p:ext uri="{BB962C8B-B14F-4D97-AF65-F5344CB8AC3E}">
        <p14:creationId xmlns:p14="http://schemas.microsoft.com/office/powerpoint/2010/main" val="591483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i="1" dirty="0">
                <a:solidFill>
                  <a:srgbClr val="FFFFFF"/>
                </a:solidFill>
                <a:latin typeface="Arial"/>
                <a:cs typeface="Arial"/>
              </a:rPr>
              <a:t>Eu cred pe deplin</a:t>
            </a:r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i="1" dirty="0">
                <a:solidFill>
                  <a:srgbClr val="FFFFFF"/>
                </a:solidFill>
                <a:latin typeface="Arial"/>
                <a:cs typeface="Arial"/>
              </a:rPr>
              <a:t>Tu esti la fel ca si ieri</a:t>
            </a:r>
            <a:r>
              <a:rPr lang="en-US" sz="4000" i="1" dirty="0">
                <a:solidFill>
                  <a:srgbClr val="FFFFFF"/>
                </a:solidFill>
                <a:latin typeface="Arial"/>
                <a:cs typeface="Arial"/>
              </a:rPr>
              <a:t>, L</a:t>
            </a:r>
            <a:r>
              <a:rPr lang="ro-RO" sz="4000" i="1" dirty="0">
                <a:solidFill>
                  <a:srgbClr val="FFFFFF"/>
                </a:solidFill>
                <a:latin typeface="Arial"/>
                <a:cs typeface="Arial"/>
              </a:rPr>
              <a:t>a fel vei ramane</a:t>
            </a:r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i="1" dirty="0">
                <a:solidFill>
                  <a:srgbClr val="FFFFFF"/>
                </a:solidFill>
                <a:latin typeface="Arial"/>
                <a:cs typeface="Arial"/>
              </a:rPr>
              <a:t>Eu cred pe deplin</a:t>
            </a:r>
            <a:endParaRPr lang="en-US" sz="4000" i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4000" i="1" dirty="0">
                <a:solidFill>
                  <a:srgbClr val="FFFFFF"/>
                </a:solidFill>
                <a:latin typeface="Arial"/>
                <a:cs typeface="Arial"/>
              </a:rPr>
              <a:t>Ca Sangele Tau e de-ajuns pentru min’</a:t>
            </a:r>
            <a:endParaRPr lang="ro-RO" sz="40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851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175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ONEhod-AlienWare</cp:lastModifiedBy>
  <cp:revision>8</cp:revision>
  <dcterms:created xsi:type="dcterms:W3CDTF">2006-08-16T00:00:00Z</dcterms:created>
  <dcterms:modified xsi:type="dcterms:W3CDTF">2018-07-28T10:45:31Z</dcterms:modified>
</cp:coreProperties>
</file>