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01" y="7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endParaRPr lang="it-IT" sz="4000" dirty="0">
              <a:solidFill>
                <a:srgbClr val="FFFFFF"/>
              </a:solidFill>
            </a:endParaRPr>
          </a:p>
          <a:p>
            <a:endParaRPr lang="it-IT" sz="4000" dirty="0">
              <a:solidFill>
                <a:srgbClr val="FFFFFF"/>
              </a:solidFill>
            </a:endParaRPr>
          </a:p>
          <a:p>
            <a:endParaRPr lang="it-IT" sz="4000" dirty="0">
              <a:solidFill>
                <a:srgbClr val="FFFFFF"/>
              </a:solidFill>
            </a:endParaRPr>
          </a:p>
          <a:p>
            <a:r>
              <a:rPr lang="it-IT" sz="4000" dirty="0">
                <a:solidFill>
                  <a:srgbClr val="FFFFFF"/>
                </a:solidFill>
              </a:rPr>
              <a:t>Dragostea Ta, e minunata</a:t>
            </a:r>
          </a:p>
          <a:p>
            <a:r>
              <a:rPr lang="ro-RO" sz="4000" dirty="0">
                <a:solidFill>
                  <a:srgbClr val="FFFFFF"/>
                </a:solidFill>
              </a:rPr>
              <a:t>Tu esti cel mai frumos</a:t>
            </a:r>
            <a:endParaRPr lang="en-US" sz="4000" dirty="0">
              <a:solidFill>
                <a:srgbClr val="FFFFFF"/>
              </a:solidFill>
            </a:endParaRPr>
          </a:p>
          <a:p>
            <a:r>
              <a:rPr lang="ro-RO" sz="4000" dirty="0">
                <a:solidFill>
                  <a:srgbClr val="FFFFFF"/>
                </a:solidFill>
              </a:rPr>
              <a:t>Tu esti Domnul Domnilor, Imparatul Imparatilor</a:t>
            </a:r>
            <a:endParaRPr lang="en-US" sz="4000" dirty="0">
              <a:solidFill>
                <a:srgbClr val="FFFFFF"/>
              </a:solidFill>
            </a:endParaRPr>
          </a:p>
          <a:p>
            <a:r>
              <a:rPr lang="ro-RO" sz="4000" dirty="0">
                <a:solidFill>
                  <a:srgbClr val="FFFFFF"/>
                </a:solidFill>
              </a:rPr>
              <a:t>Tu esti Domnul Domnilor, Imparatul Imparatilor</a:t>
            </a:r>
          </a:p>
        </p:txBody>
      </p:sp>
    </p:spTree>
    <p:extLst>
      <p:ext uri="{BB962C8B-B14F-4D97-AF65-F5344CB8AC3E}">
        <p14:creationId xmlns:p14="http://schemas.microsoft.com/office/powerpoint/2010/main" val="310766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r>
              <a:rPr lang="tr-TR" sz="4000" i="1" dirty="0">
                <a:solidFill>
                  <a:srgbClr val="FFFFFF"/>
                </a:solidFill>
              </a:rPr>
              <a:t>Osana, Osana, Osana, Osana</a:t>
            </a:r>
            <a:endParaRPr lang="ro-RO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r>
              <a:rPr lang="ro-RO" sz="4000" dirty="0">
                <a:solidFill>
                  <a:srgbClr val="FFFFFF"/>
                </a:solidFill>
              </a:rPr>
              <a:t>Lucrarea Ta-n noi, e minunata</a:t>
            </a:r>
            <a:endParaRPr lang="en-US" sz="4000" dirty="0">
              <a:solidFill>
                <a:srgbClr val="FFFFFF"/>
              </a:solidFill>
            </a:endParaRPr>
          </a:p>
          <a:p>
            <a:r>
              <a:rPr lang="ro-RO" sz="4000" dirty="0">
                <a:solidFill>
                  <a:srgbClr val="FFFFFF"/>
                </a:solidFill>
              </a:rPr>
              <a:t>Ce-ai inceput, duci la sfarsit</a:t>
            </a:r>
            <a:endParaRPr lang="en-US" sz="4000" dirty="0">
              <a:solidFill>
                <a:srgbClr val="FFFFFF"/>
              </a:solidFill>
            </a:endParaRPr>
          </a:p>
          <a:p>
            <a:r>
              <a:rPr lang="ro-RO" sz="4000" dirty="0">
                <a:solidFill>
                  <a:srgbClr val="FFFFFF"/>
                </a:solidFill>
              </a:rPr>
              <a:t>La Tine tinta ne uitam, Desavarsirea credintei noastre</a:t>
            </a:r>
            <a:endParaRPr lang="en-US" sz="4000" dirty="0">
              <a:solidFill>
                <a:srgbClr val="FFFFFF"/>
              </a:solidFill>
            </a:endParaRPr>
          </a:p>
          <a:p>
            <a:r>
              <a:rPr lang="ro-RO" sz="4000" dirty="0">
                <a:solidFill>
                  <a:srgbClr val="FFFFFF"/>
                </a:solidFill>
              </a:rPr>
              <a:t>La Tine tinta ne uitam, Desavarsirea credintei noastre</a:t>
            </a:r>
          </a:p>
        </p:txBody>
      </p:sp>
    </p:spTree>
    <p:extLst>
      <p:ext uri="{BB962C8B-B14F-4D97-AF65-F5344CB8AC3E}">
        <p14:creationId xmlns:p14="http://schemas.microsoft.com/office/powerpoint/2010/main" val="125733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>
              <a:solidFill>
                <a:srgbClr val="FFFFFF"/>
              </a:solidFill>
            </a:endParaRPr>
          </a:p>
          <a:p>
            <a:r>
              <a:rPr lang="tr-TR" sz="4000" i="1" dirty="0">
                <a:solidFill>
                  <a:srgbClr val="FFFFFF"/>
                </a:solidFill>
              </a:rPr>
              <a:t>Osana, Osana, Osana, Osana</a:t>
            </a:r>
            <a:endParaRPr lang="ro-RO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011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68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Kingkong</dc:creator>
  <cp:lastModifiedBy>ONEhod-AlienWare</cp:lastModifiedBy>
  <cp:revision>10</cp:revision>
  <dcterms:created xsi:type="dcterms:W3CDTF">2006-08-16T00:00:00Z</dcterms:created>
  <dcterms:modified xsi:type="dcterms:W3CDTF">2018-07-28T10:22:29Z</dcterms:modified>
</cp:coreProperties>
</file>