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it-IT" sz="4000" dirty="0">
              <a:solidFill>
                <a:srgbClr val="FFFFFF"/>
              </a:solidFill>
            </a:endParaRPr>
          </a:p>
          <a:p>
            <a:endParaRPr lang="it-IT" sz="4000" dirty="0">
              <a:solidFill>
                <a:srgbClr val="FFFFFF"/>
              </a:solidFill>
            </a:endParaRP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Dragostea Ta, e minunata</a:t>
            </a:r>
          </a:p>
          <a:p>
            <a:r>
              <a:rPr lang="ro-RO" sz="4000" dirty="0">
                <a:solidFill>
                  <a:srgbClr val="FFFFFF"/>
                </a:solidFill>
              </a:rPr>
              <a:t>Tu esti cel mai frumos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Tu esti Domnul Domnilor, Imparatul Imparatilor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Tu esti Domnul Domnilor, Imparatul Imparatilor</a:t>
            </a: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tr-TR" sz="4000" i="1" dirty="0">
                <a:solidFill>
                  <a:srgbClr val="FFFFFF"/>
                </a:solidFill>
              </a:rPr>
              <a:t>Osana, Osana, Osana, Osana</a:t>
            </a:r>
            <a:endParaRPr lang="ro-RO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Lucrarea Ta-n noi, e minunata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Ce-ai inceput, duci la sfarsit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La Tine tinta ne uitam, Desavarsirea credintei noastre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La Tine tinta ne uitam, Desavarsirea credintei noastre</a:t>
            </a:r>
          </a:p>
        </p:txBody>
      </p:sp>
    </p:spTree>
    <p:extLst>
      <p:ext uri="{BB962C8B-B14F-4D97-AF65-F5344CB8AC3E}">
        <p14:creationId xmlns:p14="http://schemas.microsoft.com/office/powerpoint/2010/main" val="125733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tr-TR" sz="4000" i="1" dirty="0">
                <a:solidFill>
                  <a:srgbClr val="FFFFFF"/>
                </a:solidFill>
              </a:rPr>
              <a:t>Osana, Osana, Osana, Osana</a:t>
            </a:r>
            <a:endParaRPr lang="ro-RO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1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10</cp:revision>
  <dcterms:created xsi:type="dcterms:W3CDTF">2006-08-16T00:00:00Z</dcterms:created>
  <dcterms:modified xsi:type="dcterms:W3CDTF">2018-07-28T10:22:29Z</dcterms:modified>
</cp:coreProperties>
</file>