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Tu mi-ai deschis un drum</a:t>
            </a:r>
            <a:endParaRPr lang="en-US" sz="4000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In sfanta sfintelor</a:t>
            </a:r>
            <a:endParaRPr lang="en-US" sz="4000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Tu mi-ai deschis un drum</a:t>
            </a:r>
            <a:endParaRPr lang="en-US" sz="4000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Mereu in prezenta Ta</a:t>
            </a:r>
            <a:endParaRPr lang="en-US" sz="4000" dirty="0">
              <a:solidFill>
                <a:srgbClr val="FFFFFF"/>
              </a:solidFill>
              <a:latin typeface="Calibri (Body)"/>
            </a:endParaRPr>
          </a:p>
          <a:p>
            <a:endParaRPr lang="ro-RO" sz="4000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Sunt al Tau, esti al me</a:t>
            </a:r>
            <a:r>
              <a:rPr lang="en-US" sz="4000" dirty="0">
                <a:solidFill>
                  <a:srgbClr val="FFFFFF"/>
                </a:solidFill>
                <a:latin typeface="Calibri (Body)"/>
              </a:rPr>
              <a:t>u</a:t>
            </a:r>
          </a:p>
          <a:p>
            <a:r>
              <a:rPr lang="ro-RO" sz="4000" dirty="0">
                <a:solidFill>
                  <a:srgbClr val="FFFFFF"/>
                </a:solidFill>
                <a:latin typeface="Calibri (Body)"/>
              </a:rPr>
              <a:t>Vom fi-mpreuna mereu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Eu sunt, ascuns cu Tine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In Tatal meu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Sunt asezat la dreapta Lui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Cu tine Isus</a:t>
            </a:r>
          </a:p>
          <a:p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Eu sunt, una cu Tine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Nu pot fi infrant</a:t>
            </a: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Eu sunt, mai mult decat biruitor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  <a:p>
            <a:r>
              <a:rPr lang="ro-RO" sz="4000" i="1" dirty="0">
                <a:solidFill>
                  <a:srgbClr val="FFFFFF"/>
                </a:solidFill>
                <a:latin typeface="Calibri (Body)"/>
              </a:rPr>
              <a:t>Cu tine, Isus</a:t>
            </a:r>
            <a:endParaRPr lang="en-US" sz="4000" i="1" dirty="0">
              <a:solidFill>
                <a:srgbClr val="FFFFFF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3964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(Body)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12</cp:revision>
  <dcterms:created xsi:type="dcterms:W3CDTF">2006-08-16T00:00:00Z</dcterms:created>
  <dcterms:modified xsi:type="dcterms:W3CDTF">2018-07-28T09:29:30Z</dcterms:modified>
</cp:coreProperties>
</file>