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101" y="75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vi-VN" sz="4000" dirty="0">
                <a:solidFill>
                  <a:schemeClr val="bg1"/>
                </a:solidFill>
              </a:rPr>
              <a:t>/: Să-L sărbătorim, să-i cântăm cu toţi</a:t>
            </a:r>
            <a:br>
              <a:rPr lang="vi-VN" sz="4000" dirty="0">
                <a:solidFill>
                  <a:schemeClr val="bg1"/>
                </a:solidFill>
              </a:rPr>
            </a:br>
            <a:r>
              <a:rPr lang="vi-VN" sz="4000" dirty="0">
                <a:solidFill>
                  <a:schemeClr val="bg1"/>
                </a:solidFill>
              </a:rPr>
              <a:t>Domnului un imn de slavă :/</a:t>
            </a:r>
            <a:br>
              <a:rPr lang="vi-VN" sz="4000" dirty="0">
                <a:solidFill>
                  <a:schemeClr val="bg1"/>
                </a:solidFill>
              </a:rPr>
            </a:br>
            <a:endParaRPr lang="en-US" sz="4000" dirty="0">
              <a:solidFill>
                <a:schemeClr val="bg1"/>
              </a:solidFill>
            </a:endParaRPr>
          </a:p>
          <a:p>
            <a:br>
              <a:rPr lang="vi-VN" sz="4000" dirty="0">
                <a:solidFill>
                  <a:schemeClr val="bg1"/>
                </a:solidFill>
              </a:rPr>
            </a:br>
            <a:r>
              <a:rPr lang="vi-VN" sz="4000" i="1" dirty="0">
                <a:solidFill>
                  <a:schemeClr val="bg1"/>
                </a:solidFill>
              </a:rPr>
              <a:t>/: Sa</a:t>
            </a:r>
            <a:r>
              <a:rPr lang="en-US" sz="4000" i="1" dirty="0">
                <a:solidFill>
                  <a:schemeClr val="bg1"/>
                </a:solidFill>
              </a:rPr>
              <a:t>-</a:t>
            </a:r>
            <a:r>
              <a:rPr lang="vi-VN" sz="4000" i="1" dirty="0">
                <a:solidFill>
                  <a:schemeClr val="bg1"/>
                </a:solidFill>
              </a:rPr>
              <a:t>L lăudăm,</a:t>
            </a:r>
            <a:br>
              <a:rPr lang="vi-VN" sz="4000" i="1" dirty="0">
                <a:solidFill>
                  <a:schemeClr val="bg1"/>
                </a:solidFill>
              </a:rPr>
            </a:br>
            <a:r>
              <a:rPr lang="vi-VN" sz="4000" i="1" dirty="0">
                <a:solidFill>
                  <a:schemeClr val="bg1"/>
                </a:solidFill>
              </a:rPr>
              <a:t>Să-</a:t>
            </a:r>
            <a:r>
              <a:rPr lang="en-US" sz="4000" i="1" dirty="0">
                <a:solidFill>
                  <a:schemeClr val="bg1"/>
                </a:solidFill>
              </a:rPr>
              <a:t>I</a:t>
            </a:r>
            <a:r>
              <a:rPr lang="vi-VN" sz="4000" i="1" dirty="0">
                <a:solidFill>
                  <a:schemeClr val="bg1"/>
                </a:solidFill>
              </a:rPr>
              <a:t> cântăm un imn de slavă :/</a:t>
            </a:r>
            <a:br>
              <a:rPr lang="vi-VN" sz="4000" dirty="0">
                <a:solidFill>
                  <a:schemeClr val="bg1"/>
                </a:solidFill>
              </a:rPr>
            </a:br>
            <a:endParaRPr lang="en-US" sz="4000" dirty="0">
              <a:solidFill>
                <a:schemeClr val="bg1"/>
              </a:solidFill>
            </a:endParaRPr>
          </a:p>
          <a:p>
            <a:br>
              <a:rPr lang="vi-VN" sz="4000" dirty="0">
                <a:solidFill>
                  <a:schemeClr val="bg1"/>
                </a:solidFill>
              </a:rPr>
            </a:br>
            <a:r>
              <a:rPr lang="vi-VN" sz="4000" dirty="0">
                <a:solidFill>
                  <a:schemeClr val="bg1"/>
                </a:solidFill>
              </a:rPr>
              <a:t>/: Aleluia, Aleluia, Aleluia, Aleluia,</a:t>
            </a:r>
            <a:br>
              <a:rPr lang="vi-VN" sz="4000" dirty="0">
                <a:solidFill>
                  <a:schemeClr val="bg1"/>
                </a:solidFill>
              </a:rPr>
            </a:br>
            <a:r>
              <a:rPr lang="vi-VN" sz="4000" dirty="0">
                <a:solidFill>
                  <a:schemeClr val="bg1"/>
                </a:solidFill>
              </a:rPr>
              <a:t>Aleluia, Aleluia! :/</a:t>
            </a:r>
            <a:endParaRPr lang="en-US" sz="40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661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8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Kingkong</dc:creator>
  <cp:lastModifiedBy>ONEhod-AlienWare</cp:lastModifiedBy>
  <cp:revision>8</cp:revision>
  <dcterms:created xsi:type="dcterms:W3CDTF">2006-08-16T00:00:00Z</dcterms:created>
  <dcterms:modified xsi:type="dcterms:W3CDTF">2018-07-28T09:05:52Z</dcterms:modified>
</cp:coreProperties>
</file>