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7" d="100"/>
          <a:sy n="117" d="100"/>
        </p:scale>
        <p:origin x="101" y="75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endParaRPr lang="en-US" sz="4000" dirty="0">
              <a:solidFill>
                <a:schemeClr val="bg1"/>
              </a:solidFill>
            </a:endParaRPr>
          </a:p>
          <a:p>
            <a:r>
              <a:rPr lang="en-US" sz="4000" dirty="0">
                <a:solidFill>
                  <a:schemeClr val="bg1"/>
                </a:solidFill>
              </a:rPr>
              <a:t>/: </a:t>
            </a:r>
            <a:r>
              <a:rPr lang="en-US" sz="4000" dirty="0" err="1">
                <a:solidFill>
                  <a:schemeClr val="bg1"/>
                </a:solidFill>
              </a:rPr>
              <a:t>Numele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lui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Isus</a:t>
            </a:r>
            <a:r>
              <a:rPr lang="en-US" sz="4000" dirty="0">
                <a:solidFill>
                  <a:schemeClr val="bg1"/>
                </a:solidFill>
              </a:rPr>
              <a:t>, </a:t>
            </a:r>
            <a:r>
              <a:rPr lang="en-US" sz="4000" dirty="0" err="1">
                <a:solidFill>
                  <a:schemeClr val="bg1"/>
                </a:solidFill>
              </a:rPr>
              <a:t>Numele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lui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Isus</a:t>
            </a:r>
            <a:endParaRPr lang="en-US" sz="4000" dirty="0">
              <a:solidFill>
                <a:schemeClr val="bg1"/>
              </a:solidFill>
            </a:endParaRPr>
          </a:p>
          <a:p>
            <a:r>
              <a:rPr lang="en-US" sz="4000" dirty="0">
                <a:solidFill>
                  <a:schemeClr val="bg1"/>
                </a:solidFill>
              </a:rPr>
              <a:t>Ne da </a:t>
            </a:r>
            <a:r>
              <a:rPr lang="en-US" sz="4000" dirty="0" err="1">
                <a:solidFill>
                  <a:schemeClr val="bg1"/>
                </a:solidFill>
              </a:rPr>
              <a:t>victorie</a:t>
            </a:r>
            <a:r>
              <a:rPr lang="en-US" sz="4000" dirty="0">
                <a:solidFill>
                  <a:schemeClr val="bg1"/>
                </a:solidFill>
              </a:rPr>
              <a:t> :/</a:t>
            </a:r>
          </a:p>
          <a:p>
            <a:endParaRPr lang="en-US" sz="4000" i="1" dirty="0">
              <a:solidFill>
                <a:schemeClr val="bg1"/>
              </a:solidFill>
            </a:endParaRPr>
          </a:p>
          <a:p>
            <a:r>
              <a:rPr lang="en-US" sz="4000" i="1" dirty="0" err="1">
                <a:solidFill>
                  <a:schemeClr val="bg1"/>
                </a:solidFill>
              </a:rPr>
              <a:t>Canta</a:t>
            </a:r>
            <a:r>
              <a:rPr lang="en-US" sz="4000" i="1" dirty="0">
                <a:solidFill>
                  <a:schemeClr val="bg1"/>
                </a:solidFill>
              </a:rPr>
              <a:t>-I </a:t>
            </a:r>
            <a:r>
              <a:rPr lang="en-US" sz="4000" i="1" dirty="0" err="1">
                <a:solidFill>
                  <a:schemeClr val="bg1"/>
                </a:solidFill>
              </a:rPr>
              <a:t>glorie</a:t>
            </a:r>
            <a:r>
              <a:rPr lang="en-US" sz="4000" i="1" dirty="0">
                <a:solidFill>
                  <a:schemeClr val="bg1"/>
                </a:solidFill>
              </a:rPr>
              <a:t>, </a:t>
            </a:r>
            <a:r>
              <a:rPr lang="en-US" sz="4000" i="1" dirty="0" err="1">
                <a:solidFill>
                  <a:schemeClr val="bg1"/>
                </a:solidFill>
              </a:rPr>
              <a:t>Aleluia</a:t>
            </a:r>
            <a:endParaRPr lang="en-US" sz="4000" i="1" dirty="0">
              <a:solidFill>
                <a:schemeClr val="bg1"/>
              </a:solidFill>
            </a:endParaRPr>
          </a:p>
          <a:p>
            <a:r>
              <a:rPr lang="en-US" sz="4000" i="1" dirty="0">
                <a:solidFill>
                  <a:schemeClr val="bg1"/>
                </a:solidFill>
              </a:rPr>
              <a:t>Slava Lui </a:t>
            </a:r>
            <a:r>
              <a:rPr lang="en-US" sz="4000" i="1" dirty="0" err="1">
                <a:solidFill>
                  <a:schemeClr val="bg1"/>
                </a:solidFill>
              </a:rPr>
              <a:t>caci</a:t>
            </a:r>
            <a:r>
              <a:rPr lang="en-US" sz="4000" i="1" dirty="0">
                <a:solidFill>
                  <a:schemeClr val="bg1"/>
                </a:solidFill>
              </a:rPr>
              <a:t> ne-a </a:t>
            </a:r>
            <a:r>
              <a:rPr lang="en-US" sz="4000" i="1" dirty="0" err="1">
                <a:solidFill>
                  <a:schemeClr val="bg1"/>
                </a:solidFill>
              </a:rPr>
              <a:t>salvat</a:t>
            </a:r>
            <a:endParaRPr lang="en-US" sz="4000" i="1" dirty="0">
              <a:solidFill>
                <a:schemeClr val="bg1"/>
              </a:solidFill>
            </a:endParaRPr>
          </a:p>
          <a:p>
            <a:r>
              <a:rPr lang="en-US" sz="4000" i="1" dirty="0">
                <a:solidFill>
                  <a:schemeClr val="bg1"/>
                </a:solidFill>
              </a:rPr>
              <a:t>El </a:t>
            </a:r>
            <a:r>
              <a:rPr lang="en-US" sz="4000" i="1" dirty="0" err="1">
                <a:solidFill>
                  <a:schemeClr val="bg1"/>
                </a:solidFill>
              </a:rPr>
              <a:t>prin</a:t>
            </a:r>
            <a:r>
              <a:rPr lang="en-US" sz="4000" i="1" dirty="0">
                <a:solidFill>
                  <a:schemeClr val="bg1"/>
                </a:solidFill>
              </a:rPr>
              <a:t> </a:t>
            </a:r>
            <a:r>
              <a:rPr lang="en-US" sz="4000" i="1" dirty="0" err="1">
                <a:solidFill>
                  <a:schemeClr val="bg1"/>
                </a:solidFill>
              </a:rPr>
              <a:t>moarte</a:t>
            </a:r>
            <a:r>
              <a:rPr lang="en-US" sz="4000" i="1" dirty="0">
                <a:solidFill>
                  <a:schemeClr val="bg1"/>
                </a:solidFill>
              </a:rPr>
              <a:t> </a:t>
            </a:r>
            <a:r>
              <a:rPr lang="en-US" sz="4000" i="1" dirty="0" err="1">
                <a:solidFill>
                  <a:schemeClr val="bg1"/>
                </a:solidFill>
              </a:rPr>
              <a:t>si-nviere</a:t>
            </a:r>
            <a:endParaRPr lang="en-US" sz="4000" i="1" dirty="0">
              <a:solidFill>
                <a:schemeClr val="bg1"/>
              </a:solidFill>
            </a:endParaRPr>
          </a:p>
          <a:p>
            <a:r>
              <a:rPr lang="en-US" sz="4000" i="1" dirty="0">
                <a:solidFill>
                  <a:schemeClr val="bg1"/>
                </a:solidFill>
              </a:rPr>
              <a:t>Ne da </a:t>
            </a:r>
            <a:r>
              <a:rPr lang="en-US" sz="4000" i="1" dirty="0" err="1">
                <a:solidFill>
                  <a:schemeClr val="bg1"/>
                </a:solidFill>
              </a:rPr>
              <a:t>victorie</a:t>
            </a:r>
            <a:endParaRPr lang="en-US" sz="400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76611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endParaRPr lang="en-US" sz="4000" i="1" dirty="0">
              <a:solidFill>
                <a:schemeClr val="bg1"/>
              </a:solidFill>
            </a:endParaRPr>
          </a:p>
          <a:p>
            <a:r>
              <a:rPr lang="en-US" sz="4000" dirty="0">
                <a:solidFill>
                  <a:schemeClr val="bg1"/>
                </a:solidFill>
              </a:rPr>
              <a:t>/: </a:t>
            </a:r>
            <a:r>
              <a:rPr lang="en-US" sz="4000" dirty="0" err="1">
                <a:solidFill>
                  <a:schemeClr val="bg1"/>
                </a:solidFill>
              </a:rPr>
              <a:t>Sangele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lui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Isus</a:t>
            </a:r>
            <a:r>
              <a:rPr lang="en-US" sz="4000" dirty="0">
                <a:solidFill>
                  <a:schemeClr val="bg1"/>
                </a:solidFill>
              </a:rPr>
              <a:t>, </a:t>
            </a:r>
            <a:r>
              <a:rPr lang="en-US" sz="4000" dirty="0" err="1">
                <a:solidFill>
                  <a:schemeClr val="bg1"/>
                </a:solidFill>
              </a:rPr>
              <a:t>Sangele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lui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Isus</a:t>
            </a:r>
            <a:endParaRPr lang="en-US" sz="4000" dirty="0">
              <a:solidFill>
                <a:schemeClr val="bg1"/>
              </a:solidFill>
            </a:endParaRPr>
          </a:p>
          <a:p>
            <a:r>
              <a:rPr lang="en-US" sz="4000" dirty="0">
                <a:solidFill>
                  <a:schemeClr val="bg1"/>
                </a:solidFill>
              </a:rPr>
              <a:t>Ne </a:t>
            </a:r>
            <a:r>
              <a:rPr lang="en-US" sz="4000" dirty="0" err="1">
                <a:solidFill>
                  <a:schemeClr val="bg1"/>
                </a:solidFill>
              </a:rPr>
              <a:t>spala</a:t>
            </a:r>
            <a:r>
              <a:rPr lang="en-US" sz="4000" dirty="0">
                <a:solidFill>
                  <a:schemeClr val="bg1"/>
                </a:solidFill>
              </a:rPr>
              <a:t> de </a:t>
            </a:r>
            <a:r>
              <a:rPr lang="en-US" sz="4000" dirty="0" err="1">
                <a:solidFill>
                  <a:schemeClr val="bg1"/>
                </a:solidFill>
              </a:rPr>
              <a:t>pacat</a:t>
            </a:r>
            <a:r>
              <a:rPr lang="en-US" sz="4000" dirty="0">
                <a:solidFill>
                  <a:schemeClr val="bg1"/>
                </a:solidFill>
              </a:rPr>
              <a:t> :/</a:t>
            </a:r>
          </a:p>
          <a:p>
            <a:endParaRPr lang="en-US" sz="4000" i="1" dirty="0">
              <a:solidFill>
                <a:schemeClr val="bg1"/>
              </a:solidFill>
            </a:endParaRPr>
          </a:p>
          <a:p>
            <a:r>
              <a:rPr lang="en-US" sz="4000" i="1" dirty="0" err="1">
                <a:solidFill>
                  <a:schemeClr val="bg1"/>
                </a:solidFill>
              </a:rPr>
              <a:t>Canta</a:t>
            </a:r>
            <a:r>
              <a:rPr lang="en-US" sz="4000" i="1" dirty="0">
                <a:solidFill>
                  <a:schemeClr val="bg1"/>
                </a:solidFill>
              </a:rPr>
              <a:t>-I </a:t>
            </a:r>
            <a:r>
              <a:rPr lang="en-US" sz="4000" i="1" dirty="0" err="1">
                <a:solidFill>
                  <a:schemeClr val="bg1"/>
                </a:solidFill>
              </a:rPr>
              <a:t>glorie</a:t>
            </a:r>
            <a:r>
              <a:rPr lang="en-US" sz="4000" i="1" dirty="0">
                <a:solidFill>
                  <a:schemeClr val="bg1"/>
                </a:solidFill>
              </a:rPr>
              <a:t>, </a:t>
            </a:r>
            <a:r>
              <a:rPr lang="en-US" sz="4000" i="1" dirty="0" err="1">
                <a:solidFill>
                  <a:schemeClr val="bg1"/>
                </a:solidFill>
              </a:rPr>
              <a:t>Aleluia</a:t>
            </a:r>
            <a:endParaRPr lang="en-US" sz="4000" i="1" dirty="0">
              <a:solidFill>
                <a:schemeClr val="bg1"/>
              </a:solidFill>
            </a:endParaRPr>
          </a:p>
          <a:p>
            <a:r>
              <a:rPr lang="en-US" sz="4000" i="1" dirty="0">
                <a:solidFill>
                  <a:schemeClr val="bg1"/>
                </a:solidFill>
              </a:rPr>
              <a:t>Slava Lui </a:t>
            </a:r>
            <a:r>
              <a:rPr lang="en-US" sz="4000" i="1" dirty="0" err="1">
                <a:solidFill>
                  <a:schemeClr val="bg1"/>
                </a:solidFill>
              </a:rPr>
              <a:t>caci</a:t>
            </a:r>
            <a:r>
              <a:rPr lang="en-US" sz="4000" i="1" dirty="0">
                <a:solidFill>
                  <a:schemeClr val="bg1"/>
                </a:solidFill>
              </a:rPr>
              <a:t> ne-a ‘</a:t>
            </a:r>
            <a:r>
              <a:rPr lang="en-US" sz="4000" i="1" dirty="0" err="1">
                <a:solidFill>
                  <a:schemeClr val="bg1"/>
                </a:solidFill>
              </a:rPr>
              <a:t>nfiat</a:t>
            </a:r>
            <a:endParaRPr lang="en-US" sz="4000" i="1" dirty="0">
              <a:solidFill>
                <a:schemeClr val="bg1"/>
              </a:solidFill>
            </a:endParaRPr>
          </a:p>
          <a:p>
            <a:r>
              <a:rPr lang="en-US" sz="4000" i="1" dirty="0">
                <a:solidFill>
                  <a:schemeClr val="bg1"/>
                </a:solidFill>
              </a:rPr>
              <a:t>El </a:t>
            </a:r>
            <a:r>
              <a:rPr lang="en-US" sz="4000" i="1" dirty="0" err="1">
                <a:solidFill>
                  <a:schemeClr val="bg1"/>
                </a:solidFill>
              </a:rPr>
              <a:t>prin</a:t>
            </a:r>
            <a:r>
              <a:rPr lang="en-US" sz="4000" i="1" dirty="0">
                <a:solidFill>
                  <a:schemeClr val="bg1"/>
                </a:solidFill>
              </a:rPr>
              <a:t> </a:t>
            </a:r>
            <a:r>
              <a:rPr lang="en-US" sz="4000" i="1" dirty="0" err="1">
                <a:solidFill>
                  <a:schemeClr val="bg1"/>
                </a:solidFill>
              </a:rPr>
              <a:t>nasterea</a:t>
            </a:r>
            <a:r>
              <a:rPr lang="en-US" sz="4000" i="1" dirty="0">
                <a:solidFill>
                  <a:schemeClr val="bg1"/>
                </a:solidFill>
              </a:rPr>
              <a:t> </a:t>
            </a:r>
            <a:r>
              <a:rPr lang="en-US" sz="4000" i="1" dirty="0" err="1">
                <a:solidFill>
                  <a:schemeClr val="bg1"/>
                </a:solidFill>
              </a:rPr>
              <a:t>cereasca</a:t>
            </a:r>
            <a:endParaRPr lang="en-US" sz="4000" i="1" dirty="0">
              <a:solidFill>
                <a:schemeClr val="bg1"/>
              </a:solidFill>
            </a:endParaRPr>
          </a:p>
          <a:p>
            <a:r>
              <a:rPr lang="en-US" sz="4000" i="1" dirty="0">
                <a:solidFill>
                  <a:schemeClr val="bg1"/>
                </a:solidFill>
              </a:rPr>
              <a:t>Ne da </a:t>
            </a:r>
            <a:r>
              <a:rPr lang="en-US" sz="4000" i="1" dirty="0" err="1">
                <a:solidFill>
                  <a:schemeClr val="bg1"/>
                </a:solidFill>
              </a:rPr>
              <a:t>victorie</a:t>
            </a:r>
            <a:endParaRPr lang="en-US" sz="400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62473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endParaRPr lang="en-US" sz="4000" i="1" dirty="0">
              <a:solidFill>
                <a:schemeClr val="bg1"/>
              </a:solidFill>
            </a:endParaRPr>
          </a:p>
          <a:p>
            <a:endParaRPr lang="en-US" sz="4000" i="1" dirty="0">
              <a:solidFill>
                <a:schemeClr val="bg1"/>
              </a:solidFill>
            </a:endParaRPr>
          </a:p>
          <a:p>
            <a:endParaRPr lang="en-US" sz="4000" i="1" dirty="0">
              <a:solidFill>
                <a:schemeClr val="bg1"/>
              </a:solidFill>
            </a:endParaRPr>
          </a:p>
          <a:p>
            <a:endParaRPr lang="en-US" sz="4000" dirty="0">
              <a:solidFill>
                <a:schemeClr val="bg1"/>
              </a:solidFill>
            </a:endParaRPr>
          </a:p>
          <a:p>
            <a:r>
              <a:rPr lang="en-US" sz="4000" dirty="0">
                <a:solidFill>
                  <a:schemeClr val="bg1"/>
                </a:solidFill>
              </a:rPr>
              <a:t>/: </a:t>
            </a:r>
            <a:r>
              <a:rPr lang="en-US" sz="4000" dirty="0" err="1">
                <a:solidFill>
                  <a:schemeClr val="bg1"/>
                </a:solidFill>
              </a:rPr>
              <a:t>Ranile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lui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Isus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Ranile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lui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Isus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</a:p>
          <a:p>
            <a:r>
              <a:rPr lang="en-US" sz="4000" dirty="0">
                <a:solidFill>
                  <a:schemeClr val="bg1"/>
                </a:solidFill>
              </a:rPr>
              <a:t>Ne </a:t>
            </a:r>
            <a:r>
              <a:rPr lang="en-US" sz="4000" dirty="0" err="1">
                <a:solidFill>
                  <a:schemeClr val="bg1"/>
                </a:solidFill>
              </a:rPr>
              <a:t>vindeca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acum</a:t>
            </a:r>
            <a:r>
              <a:rPr lang="en-US" sz="4000" dirty="0">
                <a:solidFill>
                  <a:schemeClr val="bg1"/>
                </a:solidFill>
              </a:rPr>
              <a:t> :/</a:t>
            </a:r>
          </a:p>
        </p:txBody>
      </p:sp>
    </p:spTree>
    <p:extLst>
      <p:ext uri="{BB962C8B-B14F-4D97-AF65-F5344CB8AC3E}">
        <p14:creationId xmlns:p14="http://schemas.microsoft.com/office/powerpoint/2010/main" val="14591666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r>
              <a:rPr lang="en-US" sz="4000" i="1" dirty="0" err="1">
                <a:solidFill>
                  <a:schemeClr val="bg1"/>
                </a:solidFill>
              </a:rPr>
              <a:t>Canta</a:t>
            </a:r>
            <a:r>
              <a:rPr lang="en-US" sz="4000" i="1" dirty="0">
                <a:solidFill>
                  <a:schemeClr val="bg1"/>
                </a:solidFill>
              </a:rPr>
              <a:t>-I </a:t>
            </a:r>
            <a:r>
              <a:rPr lang="en-US" sz="4000" i="1" dirty="0" err="1">
                <a:solidFill>
                  <a:schemeClr val="bg1"/>
                </a:solidFill>
              </a:rPr>
              <a:t>glorie</a:t>
            </a:r>
            <a:r>
              <a:rPr lang="en-US" sz="4000" i="1" dirty="0">
                <a:solidFill>
                  <a:schemeClr val="bg1"/>
                </a:solidFill>
              </a:rPr>
              <a:t>, </a:t>
            </a:r>
            <a:r>
              <a:rPr lang="en-US" sz="4000" i="1" dirty="0" err="1">
                <a:solidFill>
                  <a:schemeClr val="bg1"/>
                </a:solidFill>
              </a:rPr>
              <a:t>Aleluia</a:t>
            </a:r>
            <a:endParaRPr lang="en-US" sz="4000" i="1" dirty="0">
              <a:solidFill>
                <a:schemeClr val="bg1"/>
              </a:solidFill>
            </a:endParaRPr>
          </a:p>
          <a:p>
            <a:r>
              <a:rPr lang="en-US" sz="4000" i="1" dirty="0">
                <a:solidFill>
                  <a:schemeClr val="bg1"/>
                </a:solidFill>
              </a:rPr>
              <a:t>Slava Lui </a:t>
            </a:r>
            <a:r>
              <a:rPr lang="en-US" sz="4000" i="1" dirty="0" err="1">
                <a:solidFill>
                  <a:schemeClr val="bg1"/>
                </a:solidFill>
              </a:rPr>
              <a:t>caci</a:t>
            </a:r>
            <a:r>
              <a:rPr lang="en-US" sz="4000" i="1" dirty="0">
                <a:solidFill>
                  <a:schemeClr val="bg1"/>
                </a:solidFill>
              </a:rPr>
              <a:t> ne-a </a:t>
            </a:r>
            <a:r>
              <a:rPr lang="en-US" sz="4000" i="1" dirty="0" err="1">
                <a:solidFill>
                  <a:schemeClr val="bg1"/>
                </a:solidFill>
              </a:rPr>
              <a:t>salvat</a:t>
            </a:r>
            <a:endParaRPr lang="en-US" sz="4000" i="1" dirty="0">
              <a:solidFill>
                <a:schemeClr val="bg1"/>
              </a:solidFill>
            </a:endParaRPr>
          </a:p>
          <a:p>
            <a:r>
              <a:rPr lang="en-US" sz="4000" i="1" dirty="0">
                <a:solidFill>
                  <a:schemeClr val="bg1"/>
                </a:solidFill>
              </a:rPr>
              <a:t>El </a:t>
            </a:r>
            <a:r>
              <a:rPr lang="en-US" sz="4000" i="1" dirty="0" err="1">
                <a:solidFill>
                  <a:schemeClr val="bg1"/>
                </a:solidFill>
              </a:rPr>
              <a:t>prin</a:t>
            </a:r>
            <a:r>
              <a:rPr lang="en-US" sz="4000" i="1" dirty="0">
                <a:solidFill>
                  <a:schemeClr val="bg1"/>
                </a:solidFill>
              </a:rPr>
              <a:t> </a:t>
            </a:r>
            <a:r>
              <a:rPr lang="en-US" sz="4000" i="1" dirty="0" err="1">
                <a:solidFill>
                  <a:schemeClr val="bg1"/>
                </a:solidFill>
              </a:rPr>
              <a:t>moarte</a:t>
            </a:r>
            <a:r>
              <a:rPr lang="en-US" sz="4000" i="1" dirty="0">
                <a:solidFill>
                  <a:schemeClr val="bg1"/>
                </a:solidFill>
              </a:rPr>
              <a:t> </a:t>
            </a:r>
            <a:r>
              <a:rPr lang="en-US" sz="4000" i="1" dirty="0" err="1">
                <a:solidFill>
                  <a:schemeClr val="bg1"/>
                </a:solidFill>
              </a:rPr>
              <a:t>si-nviere</a:t>
            </a:r>
            <a:endParaRPr lang="en-US" sz="4000" i="1" dirty="0">
              <a:solidFill>
                <a:schemeClr val="bg1"/>
              </a:solidFill>
            </a:endParaRPr>
          </a:p>
          <a:p>
            <a:r>
              <a:rPr lang="en-US" sz="4000" i="1" dirty="0">
                <a:solidFill>
                  <a:schemeClr val="bg1"/>
                </a:solidFill>
              </a:rPr>
              <a:t>Ne da </a:t>
            </a:r>
            <a:r>
              <a:rPr lang="en-US" sz="4000" i="1" dirty="0" err="1">
                <a:solidFill>
                  <a:schemeClr val="bg1"/>
                </a:solidFill>
              </a:rPr>
              <a:t>victorie</a:t>
            </a:r>
            <a:endParaRPr lang="en-US" sz="4000" i="1" dirty="0">
              <a:solidFill>
                <a:schemeClr val="bg1"/>
              </a:solidFill>
            </a:endParaRPr>
          </a:p>
          <a:p>
            <a:endParaRPr lang="en-US" sz="4000" i="1" dirty="0">
              <a:solidFill>
                <a:schemeClr val="bg1"/>
              </a:solidFill>
            </a:endParaRPr>
          </a:p>
          <a:p>
            <a:r>
              <a:rPr lang="en-US" sz="4000" i="1" dirty="0" err="1">
                <a:solidFill>
                  <a:schemeClr val="bg1"/>
                </a:solidFill>
              </a:rPr>
              <a:t>Canta</a:t>
            </a:r>
            <a:r>
              <a:rPr lang="en-US" sz="4000" i="1" dirty="0">
                <a:solidFill>
                  <a:schemeClr val="bg1"/>
                </a:solidFill>
              </a:rPr>
              <a:t>-I </a:t>
            </a:r>
            <a:r>
              <a:rPr lang="en-US" sz="4000" i="1" dirty="0" err="1">
                <a:solidFill>
                  <a:schemeClr val="bg1"/>
                </a:solidFill>
              </a:rPr>
              <a:t>glorie</a:t>
            </a:r>
            <a:r>
              <a:rPr lang="en-US" sz="4000" i="1" dirty="0">
                <a:solidFill>
                  <a:schemeClr val="bg1"/>
                </a:solidFill>
              </a:rPr>
              <a:t>, </a:t>
            </a:r>
            <a:r>
              <a:rPr lang="en-US" sz="4000" i="1" dirty="0" err="1">
                <a:solidFill>
                  <a:schemeClr val="bg1"/>
                </a:solidFill>
              </a:rPr>
              <a:t>Aleluia</a:t>
            </a:r>
            <a:endParaRPr lang="en-US" sz="4000" i="1" dirty="0">
              <a:solidFill>
                <a:schemeClr val="bg1"/>
              </a:solidFill>
            </a:endParaRPr>
          </a:p>
          <a:p>
            <a:r>
              <a:rPr lang="en-US" sz="4000" i="1" dirty="0">
                <a:solidFill>
                  <a:schemeClr val="bg1"/>
                </a:solidFill>
              </a:rPr>
              <a:t>Slava Lui </a:t>
            </a:r>
            <a:r>
              <a:rPr lang="en-US" sz="4000" i="1" dirty="0" err="1">
                <a:solidFill>
                  <a:schemeClr val="bg1"/>
                </a:solidFill>
              </a:rPr>
              <a:t>caci</a:t>
            </a:r>
            <a:r>
              <a:rPr lang="en-US" sz="4000" i="1" dirty="0">
                <a:solidFill>
                  <a:schemeClr val="bg1"/>
                </a:solidFill>
              </a:rPr>
              <a:t> ne-a ‘</a:t>
            </a:r>
            <a:r>
              <a:rPr lang="en-US" sz="4000" i="1" dirty="0" err="1">
                <a:solidFill>
                  <a:schemeClr val="bg1"/>
                </a:solidFill>
              </a:rPr>
              <a:t>nfiat</a:t>
            </a:r>
            <a:endParaRPr lang="en-US" sz="4000" i="1" dirty="0">
              <a:solidFill>
                <a:schemeClr val="bg1"/>
              </a:solidFill>
            </a:endParaRPr>
          </a:p>
          <a:p>
            <a:r>
              <a:rPr lang="en-US" sz="4000" i="1" dirty="0">
                <a:solidFill>
                  <a:schemeClr val="bg1"/>
                </a:solidFill>
              </a:rPr>
              <a:t>El </a:t>
            </a:r>
            <a:r>
              <a:rPr lang="en-US" sz="4000" i="1" dirty="0" err="1">
                <a:solidFill>
                  <a:schemeClr val="bg1"/>
                </a:solidFill>
              </a:rPr>
              <a:t>prin</a:t>
            </a:r>
            <a:r>
              <a:rPr lang="en-US" sz="4000" i="1" dirty="0">
                <a:solidFill>
                  <a:schemeClr val="bg1"/>
                </a:solidFill>
              </a:rPr>
              <a:t> </a:t>
            </a:r>
            <a:r>
              <a:rPr lang="en-US" sz="4000" i="1" dirty="0" err="1">
                <a:solidFill>
                  <a:schemeClr val="bg1"/>
                </a:solidFill>
              </a:rPr>
              <a:t>nasterea</a:t>
            </a:r>
            <a:r>
              <a:rPr lang="en-US" sz="4000" i="1" dirty="0">
                <a:solidFill>
                  <a:schemeClr val="bg1"/>
                </a:solidFill>
              </a:rPr>
              <a:t> </a:t>
            </a:r>
            <a:r>
              <a:rPr lang="en-US" sz="4000" i="1" dirty="0" err="1">
                <a:solidFill>
                  <a:schemeClr val="bg1"/>
                </a:solidFill>
              </a:rPr>
              <a:t>cereasca</a:t>
            </a:r>
            <a:endParaRPr lang="en-US" sz="4000" i="1" dirty="0">
              <a:solidFill>
                <a:schemeClr val="bg1"/>
              </a:solidFill>
            </a:endParaRPr>
          </a:p>
          <a:p>
            <a:r>
              <a:rPr lang="en-US" sz="4000" i="1" dirty="0">
                <a:solidFill>
                  <a:schemeClr val="bg1"/>
                </a:solidFill>
              </a:rPr>
              <a:t>Ne da </a:t>
            </a:r>
            <a:r>
              <a:rPr lang="en-US" sz="4000" i="1" dirty="0" err="1">
                <a:solidFill>
                  <a:schemeClr val="bg1"/>
                </a:solidFill>
              </a:rPr>
              <a:t>victorie</a:t>
            </a:r>
            <a:endParaRPr lang="en-US" sz="400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23577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102</Words>
  <Application>Microsoft Office PowerPoint</Application>
  <PresentationFormat>Widescreen</PresentationFormat>
  <Paragraphs>31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Kingkong</dc:creator>
  <cp:lastModifiedBy>ONEhod-AlienWare</cp:lastModifiedBy>
  <cp:revision>12</cp:revision>
  <dcterms:created xsi:type="dcterms:W3CDTF">2006-08-16T00:00:00Z</dcterms:created>
  <dcterms:modified xsi:type="dcterms:W3CDTF">2018-07-28T02:33:50Z</dcterms:modified>
</cp:coreProperties>
</file>