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138" y="4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made a way for me  to enter the holy place 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made a way for me  to enter the holy place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endParaRPr lang="en-US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am Yours, You are mine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we’ll be together forever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I am  raised up and seated 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Raised up and seated 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I am  raised up and seated 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With You, with You</a:t>
            </a:r>
          </a:p>
          <a:p>
            <a:endParaRPr lang="en-US" sz="4000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 raised up and seated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  Cannot be defeated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  I am  more than a conqueror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  In You, In You</a:t>
            </a:r>
          </a:p>
        </p:txBody>
      </p:sp>
    </p:spTree>
    <p:extLst>
      <p:ext uri="{BB962C8B-B14F-4D97-AF65-F5344CB8AC3E}">
        <p14:creationId xmlns:p14="http://schemas.microsoft.com/office/powerpoint/2010/main" val="388038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Paul Muresan</cp:lastModifiedBy>
  <cp:revision>25</cp:revision>
  <dcterms:created xsi:type="dcterms:W3CDTF">2006-08-16T00:00:00Z</dcterms:created>
  <dcterms:modified xsi:type="dcterms:W3CDTF">2018-05-26T12:24:44Z</dcterms:modified>
</cp:coreProperties>
</file>