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91" r:id="rId2"/>
    <p:sldId id="296" r:id="rId3"/>
    <p:sldId id="297" r:id="rId4"/>
    <p:sldId id="298" r:id="rId5"/>
    <p:sldId id="299" r:id="rId6"/>
    <p:sldId id="300" r:id="rId7"/>
    <p:sldId id="30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9" autoAdjust="0"/>
    <p:restoredTop sz="94660"/>
  </p:normalViewPr>
  <p:slideViewPr>
    <p:cSldViewPr snapToGrid="0">
      <p:cViewPr varScale="1">
        <p:scale>
          <a:sx n="173" d="100"/>
          <a:sy n="173" d="100"/>
        </p:scale>
        <p:origin x="96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5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68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8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75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8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9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5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9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7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13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4CF24-276D-479E-BDE0-118EE2BCC86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2D47-503D-460D-B7CE-658EEBAC5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8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atinLnBrk="1"/>
            <a:endParaRPr lang="en-US" sz="4800" dirty="0">
              <a:solidFill>
                <a:schemeClr val="bg1"/>
              </a:solidFill>
            </a:endParaRP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I’ve heard a thousand stories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of what they think You’re like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But I’ve heard the tender whisper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of love in the dead of night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And You tell me that You’re pleased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and that I’m never alone</a:t>
            </a:r>
          </a:p>
        </p:txBody>
      </p:sp>
    </p:spTree>
    <p:extLst>
      <p:ext uri="{BB962C8B-B14F-4D97-AF65-F5344CB8AC3E}">
        <p14:creationId xmlns:p14="http://schemas.microsoft.com/office/powerpoint/2010/main" val="2714254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atinLnBrk="1"/>
            <a:endParaRPr lang="en-US" sz="4800" i="1" dirty="0">
              <a:solidFill>
                <a:schemeClr val="bg1"/>
              </a:solidFill>
            </a:endParaRP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You’re a good, good Father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You are, It’s who You are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You are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And I’m loved by You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I am, It’s who I am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I am</a:t>
            </a:r>
          </a:p>
        </p:txBody>
      </p:sp>
    </p:spTree>
    <p:extLst>
      <p:ext uri="{BB962C8B-B14F-4D97-AF65-F5344CB8AC3E}">
        <p14:creationId xmlns:p14="http://schemas.microsoft.com/office/powerpoint/2010/main" val="159288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atinLnBrk="1"/>
            <a:endParaRPr lang="en-US" sz="4800" dirty="0">
              <a:solidFill>
                <a:schemeClr val="bg1"/>
              </a:solidFill>
            </a:endParaRP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I’ve seen many searching for answers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Far and wide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But I know we’re all searching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for answers only You provide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Because You know just what we need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before we say a word</a:t>
            </a:r>
          </a:p>
        </p:txBody>
      </p:sp>
    </p:spTree>
    <p:extLst>
      <p:ext uri="{BB962C8B-B14F-4D97-AF65-F5344CB8AC3E}">
        <p14:creationId xmlns:p14="http://schemas.microsoft.com/office/powerpoint/2010/main" val="3952177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atinLnBrk="1"/>
            <a:endParaRPr lang="en-US" sz="4800" i="1" dirty="0">
              <a:solidFill>
                <a:schemeClr val="bg1"/>
              </a:solidFill>
            </a:endParaRP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You’re a good, good Father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You are, It’s who You are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You are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And I’m loved by You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I am, It’s who I am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I am</a:t>
            </a:r>
          </a:p>
        </p:txBody>
      </p:sp>
    </p:spTree>
    <p:extLst>
      <p:ext uri="{BB962C8B-B14F-4D97-AF65-F5344CB8AC3E}">
        <p14:creationId xmlns:p14="http://schemas.microsoft.com/office/powerpoint/2010/main" val="104389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atinLnBrk="1"/>
            <a:endParaRPr lang="en-US" sz="4800" dirty="0">
              <a:solidFill>
                <a:schemeClr val="bg1"/>
              </a:solidFill>
            </a:endParaRPr>
          </a:p>
          <a:p>
            <a:pPr latinLnBrk="1"/>
            <a:endParaRPr lang="en-US" sz="4800" dirty="0">
              <a:solidFill>
                <a:schemeClr val="bg1"/>
              </a:solidFill>
            </a:endParaRP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You are perfect in all of Your ways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You are perfect in all of Your ways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You are perfect in all of Your ways to us</a:t>
            </a:r>
          </a:p>
        </p:txBody>
      </p:sp>
    </p:spTree>
    <p:extLst>
      <p:ext uri="{BB962C8B-B14F-4D97-AF65-F5344CB8AC3E}">
        <p14:creationId xmlns:p14="http://schemas.microsoft.com/office/powerpoint/2010/main" val="2237300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atinLnBrk="1"/>
            <a:endParaRPr lang="en-US" sz="4800">
              <a:solidFill>
                <a:schemeClr val="bg1"/>
              </a:solidFill>
            </a:endParaRPr>
          </a:p>
          <a:p>
            <a:pPr latinLnBrk="1"/>
            <a:r>
              <a:rPr lang="en-US" sz="4800">
                <a:solidFill>
                  <a:schemeClr val="bg1"/>
                </a:solidFill>
              </a:rPr>
              <a:t>Love </a:t>
            </a:r>
            <a:r>
              <a:rPr lang="en-US" sz="4800" dirty="0">
                <a:solidFill>
                  <a:schemeClr val="bg1"/>
                </a:solidFill>
              </a:rPr>
              <a:t>so undeniable I can hardly speak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Peace so unexplainable I can hardly think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As You call me deeper still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As You call me deeper still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As You call me deeper still into </a:t>
            </a:r>
          </a:p>
          <a:p>
            <a:pPr latinLnBrk="1"/>
            <a:r>
              <a:rPr lang="en-US" sz="4800" dirty="0">
                <a:solidFill>
                  <a:schemeClr val="bg1"/>
                </a:solidFill>
              </a:rPr>
              <a:t>love, love, love</a:t>
            </a:r>
          </a:p>
        </p:txBody>
      </p:sp>
    </p:spTree>
    <p:extLst>
      <p:ext uri="{BB962C8B-B14F-4D97-AF65-F5344CB8AC3E}">
        <p14:creationId xmlns:p14="http://schemas.microsoft.com/office/powerpoint/2010/main" val="553739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atinLnBrk="1"/>
            <a:endParaRPr lang="en-US" sz="4800" i="1" dirty="0">
              <a:solidFill>
                <a:schemeClr val="bg1"/>
              </a:solidFill>
            </a:endParaRP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You’re a good, good Father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You are, It’s who You are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You are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And I’m loved by You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I am, It’s who I am</a:t>
            </a:r>
          </a:p>
          <a:p>
            <a:pPr latinLnBrk="1"/>
            <a:r>
              <a:rPr lang="en-US" sz="4800" i="1" dirty="0">
                <a:solidFill>
                  <a:schemeClr val="bg1"/>
                </a:solidFill>
              </a:rPr>
              <a:t>It’s who I am</a:t>
            </a:r>
          </a:p>
        </p:txBody>
      </p:sp>
    </p:spTree>
    <p:extLst>
      <p:ext uri="{BB962C8B-B14F-4D97-AF65-F5344CB8AC3E}">
        <p14:creationId xmlns:p14="http://schemas.microsoft.com/office/powerpoint/2010/main" val="340390000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243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Corinthians 15:51-52 (AMP)</dc:title>
  <dc:creator>Shem Heiple</dc:creator>
  <cp:lastModifiedBy>Paul Muresan</cp:lastModifiedBy>
  <cp:revision>27</cp:revision>
  <dcterms:created xsi:type="dcterms:W3CDTF">2018-03-17T19:47:16Z</dcterms:created>
  <dcterms:modified xsi:type="dcterms:W3CDTF">2018-05-25T01:48:17Z</dcterms:modified>
</cp:coreProperties>
</file>