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4" d="100"/>
          <a:sy n="174" d="100"/>
        </p:scale>
        <p:origin x="138" y="45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Your Name,  Jesus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It is above all names, You are Lord</a:t>
            </a:r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We sing  and praise, And lift You up, our King</a:t>
            </a:r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We are Yours</a:t>
            </a:r>
          </a:p>
          <a:p>
            <a:endParaRPr lang="en-US" sz="4000" i="1" dirty="0">
              <a:solidFill>
                <a:schemeClr val="bg1"/>
              </a:solidFill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There is Power in Your Name, oh Jesus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There is Power, Power in Your Name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There is Power in Your Name, oh Jesus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There is Power, Power in 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No fear,  no lie  can stand against us now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are here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The Word,  You’ve come  to silence every doubt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are here</a:t>
            </a:r>
          </a:p>
          <a:p>
            <a:pPr latinLnBrk="1"/>
            <a:endParaRPr lang="en-US" sz="4000" dirty="0">
              <a:solidFill>
                <a:schemeClr val="bg1"/>
              </a:solidFill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There is Power in Your Name, oh Jesus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There is Power, Power in Your Name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There is Power in Your Name, oh Jesus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There is Power, Power in Your Name</a:t>
            </a:r>
          </a:p>
        </p:txBody>
      </p:sp>
    </p:spTree>
    <p:extLst>
      <p:ext uri="{BB962C8B-B14F-4D97-AF65-F5344CB8AC3E}">
        <p14:creationId xmlns:p14="http://schemas.microsoft.com/office/powerpoint/2010/main" val="1477754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One Name, One Name can save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  One Name breaks every chain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  One Name, always, One Name: Jesus</a:t>
            </a:r>
          </a:p>
          <a:p>
            <a:r>
              <a:rPr lang="en-US" sz="4000" dirty="0">
                <a:solidFill>
                  <a:schemeClr val="bg1"/>
                </a:solidFill>
              </a:rPr>
              <a:t>  One Name, One Name remains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  One Name we will proclaim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  One Name, always, One Name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675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atinLnBrk="1"/>
            <a:endParaRPr lang="en-US" sz="4000" i="1" dirty="0">
              <a:solidFill>
                <a:schemeClr val="bg1"/>
              </a:solidFill>
            </a:endParaRPr>
          </a:p>
          <a:p>
            <a:pPr latinLnBrk="1"/>
            <a:endParaRPr lang="en-US" sz="4000" i="1" dirty="0">
              <a:solidFill>
                <a:schemeClr val="bg1"/>
              </a:solidFill>
            </a:endParaRPr>
          </a:p>
          <a:p>
            <a:pPr latinLnBrk="1"/>
            <a:endParaRPr lang="en-US" sz="4000" i="1" dirty="0">
              <a:solidFill>
                <a:schemeClr val="bg1"/>
              </a:solidFill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There is Power in Your Name, oh Jesus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There is Power, Power in Your Name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There is Power in Your Name, oh Jesus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There is Power, Power in Your Name</a:t>
            </a:r>
          </a:p>
        </p:txBody>
      </p:sp>
    </p:spTree>
    <p:extLst>
      <p:ext uri="{BB962C8B-B14F-4D97-AF65-F5344CB8AC3E}">
        <p14:creationId xmlns:p14="http://schemas.microsoft.com/office/powerpoint/2010/main" val="3514875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162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Paul Muresan</cp:lastModifiedBy>
  <cp:revision>23</cp:revision>
  <dcterms:created xsi:type="dcterms:W3CDTF">2006-08-16T00:00:00Z</dcterms:created>
  <dcterms:modified xsi:type="dcterms:W3CDTF">2018-05-26T11:57:19Z</dcterms:modified>
</cp:coreProperties>
</file>