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3" d="100"/>
          <a:sy n="173" d="100"/>
        </p:scale>
        <p:origin x="162" y="47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Behold what manner of love, was given unto us</a:t>
            </a:r>
          </a:p>
          <a:p>
            <a:r>
              <a:rPr lang="en-US" sz="4200" dirty="0">
                <a:solidFill>
                  <a:schemeClr val="bg1"/>
                </a:solidFill>
              </a:rPr>
              <a:t>The Father calls us His sons, born of the Word</a:t>
            </a:r>
          </a:p>
          <a:p>
            <a:r>
              <a:rPr lang="en-US" sz="4200" dirty="0">
                <a:solidFill>
                  <a:schemeClr val="bg1"/>
                </a:solidFill>
              </a:rPr>
              <a:t>Not of corruptible seed, but incorruptible</a:t>
            </a:r>
          </a:p>
          <a:p>
            <a:r>
              <a:rPr lang="en-US" sz="4200" dirty="0">
                <a:solidFill>
                  <a:schemeClr val="bg1"/>
                </a:solidFill>
              </a:rPr>
              <a:t>Through Your Spirit, oh God</a:t>
            </a:r>
          </a:p>
          <a:p>
            <a:endParaRPr lang="en-US" sz="4200" dirty="0">
              <a:solidFill>
                <a:schemeClr val="bg1"/>
              </a:solidFill>
            </a:endParaRPr>
          </a:p>
          <a:p>
            <a:r>
              <a:rPr lang="en-US" sz="4200" dirty="0">
                <a:solidFill>
                  <a:schemeClr val="bg1"/>
                </a:solidFill>
              </a:rPr>
              <a:t>It is You, We adore</a:t>
            </a:r>
          </a:p>
          <a:p>
            <a:r>
              <a:rPr lang="en-US" sz="4200" dirty="0">
                <a:solidFill>
                  <a:schemeClr val="bg1"/>
                </a:solidFill>
              </a:rPr>
              <a:t>It is You, praises are for</a:t>
            </a:r>
          </a:p>
          <a:p>
            <a:r>
              <a:rPr lang="en-US" sz="4200" dirty="0">
                <a:solidFill>
                  <a:schemeClr val="bg1"/>
                </a:solidFill>
              </a:rPr>
              <a:t>Only You, the heavens declare</a:t>
            </a:r>
          </a:p>
          <a:p>
            <a:r>
              <a:rPr lang="en-US" sz="4200" dirty="0">
                <a:solidFill>
                  <a:schemeClr val="bg1"/>
                </a:solidFill>
              </a:rPr>
              <a:t>It is You, It is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400" i="1" dirty="0">
              <a:solidFill>
                <a:schemeClr val="bg1"/>
              </a:solidFill>
            </a:endParaRPr>
          </a:p>
          <a:p>
            <a:r>
              <a:rPr lang="en-US" sz="4400" i="1" dirty="0">
                <a:solidFill>
                  <a:schemeClr val="bg1"/>
                </a:solidFill>
              </a:rPr>
              <a:t>Holy, holy are You, Awesome Father</a:t>
            </a:r>
          </a:p>
          <a:p>
            <a:r>
              <a:rPr lang="en-US" sz="4400" i="1" dirty="0">
                <a:solidFill>
                  <a:schemeClr val="bg1"/>
                </a:solidFill>
              </a:rPr>
              <a:t>Holy, holy is Your Name, oh Lord</a:t>
            </a:r>
          </a:p>
          <a:p>
            <a:r>
              <a:rPr lang="en-US" sz="4400" i="1" dirty="0">
                <a:solidFill>
                  <a:schemeClr val="bg1"/>
                </a:solidFill>
              </a:rPr>
              <a:t>Holy, holy are You, Holy Spirit</a:t>
            </a:r>
          </a:p>
          <a:p>
            <a:r>
              <a:rPr lang="en-US" sz="4400" i="1" dirty="0">
                <a:solidFill>
                  <a:schemeClr val="bg1"/>
                </a:solidFill>
              </a:rPr>
              <a:t>Holy are your sons too, born of You</a:t>
            </a:r>
          </a:p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It is You, we adore</a:t>
            </a:r>
          </a:p>
          <a:p>
            <a:r>
              <a:rPr lang="en-US" sz="4400" dirty="0">
                <a:solidFill>
                  <a:schemeClr val="bg1"/>
                </a:solidFill>
              </a:rPr>
              <a:t>It is You, only You</a:t>
            </a:r>
          </a:p>
        </p:txBody>
      </p:sp>
    </p:spTree>
    <p:extLst>
      <p:ext uri="{BB962C8B-B14F-4D97-AF65-F5344CB8AC3E}">
        <p14:creationId xmlns:p14="http://schemas.microsoft.com/office/powerpoint/2010/main" val="268822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Yes, we know, we’re in You,</a:t>
            </a:r>
          </a:p>
          <a:p>
            <a:r>
              <a:rPr lang="en-US" sz="4400" dirty="0">
                <a:solidFill>
                  <a:schemeClr val="bg1"/>
                </a:solidFill>
              </a:rPr>
              <a:t>we are one, one with You</a:t>
            </a:r>
          </a:p>
          <a:p>
            <a:r>
              <a:rPr lang="en-US" sz="4400" dirty="0">
                <a:solidFill>
                  <a:schemeClr val="bg1"/>
                </a:solidFill>
              </a:rPr>
              <a:t>New creation, old things passed away,</a:t>
            </a:r>
          </a:p>
          <a:p>
            <a:r>
              <a:rPr lang="en-US" sz="4400" dirty="0">
                <a:solidFill>
                  <a:schemeClr val="bg1"/>
                </a:solidFill>
              </a:rPr>
              <a:t>all things new</a:t>
            </a:r>
          </a:p>
          <a:p>
            <a:r>
              <a:rPr lang="en-US" sz="4400" dirty="0">
                <a:solidFill>
                  <a:schemeClr val="bg1"/>
                </a:solidFill>
              </a:rPr>
              <a:t>We have put on new man,</a:t>
            </a:r>
          </a:p>
          <a:p>
            <a:r>
              <a:rPr lang="en-US" sz="4400" dirty="0">
                <a:solidFill>
                  <a:schemeClr val="bg1"/>
                </a:solidFill>
              </a:rPr>
              <a:t>who’s been made like Yourself</a:t>
            </a:r>
          </a:p>
          <a:p>
            <a:r>
              <a:rPr lang="en-US" sz="4400" dirty="0">
                <a:solidFill>
                  <a:schemeClr val="bg1"/>
                </a:solidFill>
              </a:rPr>
              <a:t>In true righteousness, in true holiness</a:t>
            </a:r>
          </a:p>
        </p:txBody>
      </p:sp>
    </p:spTree>
    <p:extLst>
      <p:ext uri="{BB962C8B-B14F-4D97-AF65-F5344CB8AC3E}">
        <p14:creationId xmlns:p14="http://schemas.microsoft.com/office/powerpoint/2010/main" val="276624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400" i="1" dirty="0">
              <a:solidFill>
                <a:schemeClr val="bg1"/>
              </a:solidFill>
            </a:endParaRPr>
          </a:p>
          <a:p>
            <a:r>
              <a:rPr lang="en-US" sz="4400" i="1" dirty="0">
                <a:solidFill>
                  <a:schemeClr val="bg1"/>
                </a:solidFill>
              </a:rPr>
              <a:t>Holy, holy are You, Awesome Father</a:t>
            </a:r>
          </a:p>
          <a:p>
            <a:r>
              <a:rPr lang="en-US" sz="4400" i="1" dirty="0">
                <a:solidFill>
                  <a:schemeClr val="bg1"/>
                </a:solidFill>
              </a:rPr>
              <a:t>Holy, holy is Your Name, oh Lord</a:t>
            </a:r>
          </a:p>
          <a:p>
            <a:r>
              <a:rPr lang="en-US" sz="4400" i="1" dirty="0">
                <a:solidFill>
                  <a:schemeClr val="bg1"/>
                </a:solidFill>
              </a:rPr>
              <a:t>Holy, holy are You, Holy Spirit</a:t>
            </a:r>
          </a:p>
          <a:p>
            <a:r>
              <a:rPr lang="en-US" sz="4400" i="1" dirty="0">
                <a:solidFill>
                  <a:schemeClr val="bg1"/>
                </a:solidFill>
              </a:rPr>
              <a:t>Holy are your sons too, born of You</a:t>
            </a:r>
          </a:p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It is You, we adore</a:t>
            </a:r>
          </a:p>
          <a:p>
            <a:r>
              <a:rPr lang="en-US" sz="4400" dirty="0">
                <a:solidFill>
                  <a:schemeClr val="bg1"/>
                </a:solidFill>
              </a:rPr>
              <a:t>It is You, only You</a:t>
            </a:r>
          </a:p>
        </p:txBody>
      </p:sp>
    </p:spTree>
    <p:extLst>
      <p:ext uri="{BB962C8B-B14F-4D97-AF65-F5344CB8AC3E}">
        <p14:creationId xmlns:p14="http://schemas.microsoft.com/office/powerpoint/2010/main" val="230954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198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Paul Muresan</cp:lastModifiedBy>
  <cp:revision>13</cp:revision>
  <dcterms:created xsi:type="dcterms:W3CDTF">2006-08-16T00:00:00Z</dcterms:created>
  <dcterms:modified xsi:type="dcterms:W3CDTF">2018-05-26T12:06:19Z</dcterms:modified>
</cp:coreProperties>
</file>