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138" y="4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fullness of Your grace is here in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richness of Your beauty’s all I see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brightness of Your glory rises up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You, sweet Father, I’m completely satisfied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With You I sing, I dance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Rejoice in this divine romance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I am born of the Word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I’m in your love, Your perfect love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 deep, deep flood, living water flows from You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deep, deep love, flowing through the Father’s sons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Through Your living blood, I’m made white as snow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You, Precious Lord, I have peace and joy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With You we sing, we dance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 rejoice in this divine romance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 are born of the Word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We’re in your love, Your perfect love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Paul Muresan</cp:lastModifiedBy>
  <cp:revision>12</cp:revision>
  <dcterms:created xsi:type="dcterms:W3CDTF">2006-08-16T00:00:00Z</dcterms:created>
  <dcterms:modified xsi:type="dcterms:W3CDTF">2018-05-26T11:53:44Z</dcterms:modified>
</cp:coreProperties>
</file>