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atinLnBrk="1"/>
            <a:endParaRPr lang="en-US" sz="1800" b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 Tata </a:t>
            </a:r>
            <a:r>
              <a:rPr lang="en-US" sz="1800" b="1" dirty="0" err="1" smtClean="0">
                <a:solidFill>
                  <a:schemeClr val="bg1"/>
                </a:solidFill>
              </a:rPr>
              <a:t>esti</a:t>
            </a:r>
            <a:r>
              <a:rPr lang="en-US" sz="1800" b="1" dirty="0" smtClean="0">
                <a:solidFill>
                  <a:schemeClr val="bg1"/>
                </a:solidFill>
              </a:rPr>
              <a:t> bun </a:t>
            </a:r>
            <a:r>
              <a:rPr lang="en-US" sz="1800" b="1" dirty="0" err="1" smtClean="0">
                <a:solidFill>
                  <a:schemeClr val="bg1"/>
                </a:solidFill>
              </a:rPr>
              <a:t>si-ndurarea</a:t>
            </a:r>
            <a:r>
              <a:rPr lang="en-US" sz="1800" b="1" dirty="0" smtClean="0">
                <a:solidFill>
                  <a:schemeClr val="bg1"/>
                </a:solidFill>
              </a:rPr>
              <a:t> Ta nu se </a:t>
            </a:r>
            <a:r>
              <a:rPr lang="en-US" sz="1800" b="1" dirty="0" err="1" smtClean="0">
                <a:solidFill>
                  <a:schemeClr val="bg1"/>
                </a:solidFill>
              </a:rPr>
              <a:t>sfarseste</a:t>
            </a:r>
            <a:r>
              <a:rPr lang="en-US" sz="1800" b="1" dirty="0" smtClean="0">
                <a:solidFill>
                  <a:schemeClr val="bg1"/>
                </a:solidFill>
              </a:rPr>
              <a:t>      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800" b="1" dirty="0" smtClean="0">
                <a:solidFill>
                  <a:schemeClr val="bg1"/>
                </a:solidFill>
              </a:rPr>
              <a:t>Tata </a:t>
            </a:r>
            <a:r>
              <a:rPr lang="en-US" sz="1800" b="1" dirty="0" err="1" smtClean="0">
                <a:solidFill>
                  <a:schemeClr val="bg1"/>
                </a:solidFill>
              </a:rPr>
              <a:t>esti</a:t>
            </a:r>
            <a:r>
              <a:rPr lang="en-US" sz="1800" b="1" dirty="0" smtClean="0">
                <a:solidFill>
                  <a:schemeClr val="bg1"/>
                </a:solidFill>
              </a:rPr>
              <a:t> bun </a:t>
            </a:r>
            <a:r>
              <a:rPr lang="en-US" sz="1800" b="1" dirty="0" err="1" smtClean="0">
                <a:solidFill>
                  <a:schemeClr val="bg1"/>
                </a:solidFill>
              </a:rPr>
              <a:t>si-ndurarea</a:t>
            </a:r>
            <a:r>
              <a:rPr lang="en-US" sz="1800" b="1" dirty="0" smtClean="0">
                <a:solidFill>
                  <a:schemeClr val="bg1"/>
                </a:solidFill>
              </a:rPr>
              <a:t> Ta nu se </a:t>
            </a:r>
            <a:r>
              <a:rPr lang="en-US" sz="1800" b="1" dirty="0" err="1" smtClean="0">
                <a:solidFill>
                  <a:schemeClr val="bg1"/>
                </a:solidFill>
              </a:rPr>
              <a:t>sfarseste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endParaRPr lang="en-US" sz="1800" dirty="0" smtClean="0">
              <a:solidFill>
                <a:schemeClr val="bg1"/>
              </a:solidFill>
            </a:endParaRPr>
          </a:p>
          <a:p>
            <a:pPr latinLnBrk="1"/>
            <a:endParaRPr lang="en-US" sz="1800" dirty="0" smtClean="0">
              <a:solidFill>
                <a:schemeClr val="bg1"/>
              </a:solidFill>
            </a:endParaRPr>
          </a:p>
          <a:p>
            <a:r>
              <a:rPr lang="en-US" sz="1800" b="1" dirty="0" err="1" smtClean="0">
                <a:solidFill>
                  <a:schemeClr val="bg1"/>
                </a:solidFill>
              </a:rPr>
              <a:t>Rascumparati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suntem</a:t>
            </a:r>
            <a:r>
              <a:rPr lang="en-US" sz="1800" b="1" dirty="0" smtClean="0">
                <a:solidFill>
                  <a:schemeClr val="bg1"/>
                </a:solidFill>
              </a:rPr>
              <a:t> din </a:t>
            </a:r>
            <a:r>
              <a:rPr lang="en-US" sz="1800" b="1" dirty="0" err="1" smtClean="0">
                <a:solidFill>
                  <a:schemeClr val="bg1"/>
                </a:solidFill>
              </a:rPr>
              <a:t>orice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neam</a:t>
            </a:r>
            <a:r>
              <a:rPr lang="en-US" sz="1800" b="1" dirty="0" smtClean="0">
                <a:solidFill>
                  <a:schemeClr val="bg1"/>
                </a:solidFill>
              </a:rPr>
              <a:t>  </a:t>
            </a:r>
            <a:endParaRPr lang="en-US" sz="1800" dirty="0" smtClean="0">
              <a:solidFill>
                <a:schemeClr val="bg1"/>
              </a:solidFill>
            </a:endParaRPr>
          </a:p>
          <a:p>
            <a:r>
              <a:rPr lang="en-US" sz="1800" b="1" dirty="0" smtClean="0">
                <a:solidFill>
                  <a:schemeClr val="bg1"/>
                </a:solidFill>
              </a:rPr>
              <a:t>  Din </a:t>
            </a:r>
            <a:r>
              <a:rPr lang="en-US" sz="1800" b="1" dirty="0" err="1" smtClean="0">
                <a:solidFill>
                  <a:schemeClr val="bg1"/>
                </a:solidFill>
              </a:rPr>
              <a:t>orice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natiune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orice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limba</a:t>
            </a:r>
            <a:endParaRPr lang="en-US" sz="1800" b="1" dirty="0" smtClean="0">
              <a:solidFill>
                <a:schemeClr val="bg1"/>
              </a:solidFill>
            </a:endParaRPr>
          </a:p>
          <a:p>
            <a:endParaRPr lang="en-US" sz="1800" b="1" dirty="0" smtClean="0">
              <a:solidFill>
                <a:schemeClr val="bg1"/>
              </a:solidFill>
            </a:endParaRPr>
          </a:p>
          <a:p>
            <a:r>
              <a:rPr lang="en-US" sz="1800" b="1" i="1" dirty="0" err="1" smtClean="0">
                <a:solidFill>
                  <a:schemeClr val="bg1"/>
                </a:solidFill>
              </a:rPr>
              <a:t>Iti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suntem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fii</a:t>
            </a:r>
            <a:r>
              <a:rPr lang="en-US" sz="1800" b="1" i="1" dirty="0" smtClean="0">
                <a:solidFill>
                  <a:schemeClr val="bg1"/>
                </a:solidFill>
              </a:rPr>
              <a:t>, </a:t>
            </a:r>
            <a:r>
              <a:rPr lang="en-US" sz="1800" b="1" i="1" dirty="0" err="1" smtClean="0">
                <a:solidFill>
                  <a:schemeClr val="bg1"/>
                </a:solidFill>
              </a:rPr>
              <a:t>aleluia</a:t>
            </a:r>
            <a:r>
              <a:rPr lang="en-US" sz="1800" b="1" i="1" dirty="0" smtClean="0">
                <a:solidFill>
                  <a:schemeClr val="bg1"/>
                </a:solidFill>
              </a:rPr>
              <a:t>, </a:t>
            </a:r>
            <a:r>
              <a:rPr lang="en-US" sz="1800" b="1" i="1" dirty="0" err="1" smtClean="0">
                <a:solidFill>
                  <a:schemeClr val="bg1"/>
                </a:solidFill>
              </a:rPr>
              <a:t>aleluia</a:t>
            </a:r>
            <a:endParaRPr lang="en-US" sz="1800" i="1" dirty="0" smtClean="0">
              <a:solidFill>
                <a:schemeClr val="bg1"/>
              </a:solidFill>
            </a:endParaRPr>
          </a:p>
          <a:p>
            <a:r>
              <a:rPr lang="en-US" sz="1800" b="1" i="1" dirty="0" smtClean="0">
                <a:solidFill>
                  <a:schemeClr val="bg1"/>
                </a:solidFill>
              </a:rPr>
              <a:t>  </a:t>
            </a:r>
            <a:r>
              <a:rPr lang="en-US" sz="1800" b="1" i="1" dirty="0" err="1" smtClean="0">
                <a:solidFill>
                  <a:schemeClr val="bg1"/>
                </a:solidFill>
              </a:rPr>
              <a:t>Noi</a:t>
            </a:r>
            <a:r>
              <a:rPr lang="en-US" sz="1800" b="1" i="1" dirty="0" smtClean="0">
                <a:solidFill>
                  <a:schemeClr val="bg1"/>
                </a:solidFill>
              </a:rPr>
              <a:t> Te </a:t>
            </a:r>
            <a:r>
              <a:rPr lang="en-US" sz="1800" b="1" i="1" dirty="0" err="1" smtClean="0">
                <a:solidFill>
                  <a:schemeClr val="bg1"/>
                </a:solidFill>
              </a:rPr>
              <a:t>iubim</a:t>
            </a:r>
            <a:r>
              <a:rPr lang="en-US" sz="1800" b="1" i="1" dirty="0" smtClean="0">
                <a:solidFill>
                  <a:schemeClr val="bg1"/>
                </a:solidFill>
              </a:rPr>
              <a:t>, Te </a:t>
            </a:r>
            <a:r>
              <a:rPr lang="en-US" sz="1800" b="1" i="1" dirty="0" err="1" smtClean="0">
                <a:solidFill>
                  <a:schemeClr val="bg1"/>
                </a:solidFill>
              </a:rPr>
              <a:t>laudam</a:t>
            </a:r>
            <a:endParaRPr lang="en-US" sz="1800" i="1" dirty="0" smtClean="0">
              <a:solidFill>
                <a:schemeClr val="bg1"/>
              </a:solidFill>
            </a:endParaRPr>
          </a:p>
          <a:p>
            <a:r>
              <a:rPr lang="en-US" sz="1800" b="1" i="1" dirty="0" smtClean="0">
                <a:solidFill>
                  <a:schemeClr val="bg1"/>
                </a:solidFill>
              </a:rPr>
              <a:t>  Te </a:t>
            </a:r>
            <a:r>
              <a:rPr lang="en-US" sz="1800" b="1" i="1" dirty="0" err="1" smtClean="0">
                <a:solidFill>
                  <a:schemeClr val="bg1"/>
                </a:solidFill>
              </a:rPr>
              <a:t>preamarim</a:t>
            </a:r>
            <a:r>
              <a:rPr lang="en-US" sz="1800" b="1" i="1" dirty="0" smtClean="0">
                <a:solidFill>
                  <a:schemeClr val="bg1"/>
                </a:solidFill>
              </a:rPr>
              <a:t>, </a:t>
            </a:r>
            <a:r>
              <a:rPr lang="en-US" sz="1800" b="1" i="1" dirty="0" err="1" smtClean="0">
                <a:solidFill>
                  <a:schemeClr val="bg1"/>
                </a:solidFill>
              </a:rPr>
              <a:t>aleluia</a:t>
            </a:r>
            <a:r>
              <a:rPr lang="en-US" sz="1800" b="1" i="1" dirty="0" smtClean="0">
                <a:solidFill>
                  <a:schemeClr val="bg1"/>
                </a:solidFill>
              </a:rPr>
              <a:t>, </a:t>
            </a:r>
            <a:r>
              <a:rPr lang="en-US" sz="1800" b="1" i="1" dirty="0" err="1" smtClean="0">
                <a:solidFill>
                  <a:schemeClr val="bg1"/>
                </a:solidFill>
              </a:rPr>
              <a:t>aleluia</a:t>
            </a:r>
            <a:endParaRPr lang="en-US" sz="1800" i="1" dirty="0" smtClean="0">
              <a:solidFill>
                <a:schemeClr val="bg1"/>
              </a:solidFill>
            </a:endParaRPr>
          </a:p>
          <a:p>
            <a:r>
              <a:rPr lang="en-US" sz="1800" b="1" i="1" dirty="0" smtClean="0">
                <a:solidFill>
                  <a:schemeClr val="bg1"/>
                </a:solidFill>
              </a:rPr>
              <a:t>  Te </a:t>
            </a:r>
            <a:r>
              <a:rPr lang="en-US" sz="1800" b="1" i="1" dirty="0" err="1" smtClean="0">
                <a:solidFill>
                  <a:schemeClr val="bg1"/>
                </a:solidFill>
              </a:rPr>
              <a:t>laudam</a:t>
            </a:r>
            <a:r>
              <a:rPr lang="en-US" sz="1800" b="1" i="1" dirty="0" smtClean="0">
                <a:solidFill>
                  <a:schemeClr val="bg1"/>
                </a:solidFill>
              </a:rPr>
              <a:t>, Te </a:t>
            </a:r>
            <a:r>
              <a:rPr lang="en-US" sz="1800" b="1" i="1" dirty="0" err="1" smtClean="0">
                <a:solidFill>
                  <a:schemeClr val="bg1"/>
                </a:solidFill>
              </a:rPr>
              <a:t>inaltam</a:t>
            </a:r>
            <a:endParaRPr lang="en-US" sz="1800" i="1" dirty="0" smtClean="0">
              <a:solidFill>
                <a:schemeClr val="bg1"/>
              </a:solidFill>
            </a:endParaRPr>
          </a:p>
          <a:p>
            <a:r>
              <a:rPr lang="en-US" sz="1800" b="1" i="1" dirty="0" smtClean="0">
                <a:solidFill>
                  <a:schemeClr val="bg1"/>
                </a:solidFill>
              </a:rPr>
              <a:t>  </a:t>
            </a:r>
            <a:r>
              <a:rPr lang="en-US" sz="1800" b="1" i="1" dirty="0" err="1" smtClean="0">
                <a:solidFill>
                  <a:schemeClr val="bg1"/>
                </a:solidFill>
              </a:rPr>
              <a:t>Esti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Tatal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nostru</a:t>
            </a:r>
            <a:endParaRPr lang="en-US" sz="1800" b="1" i="1" dirty="0" smtClean="0">
              <a:solidFill>
                <a:schemeClr val="bg1"/>
              </a:solidFill>
            </a:endParaRPr>
          </a:p>
          <a:p>
            <a:endParaRPr lang="en-US" sz="1800" b="1" dirty="0" smtClean="0">
              <a:solidFill>
                <a:schemeClr val="bg1"/>
              </a:solidFill>
            </a:endParaRPr>
          </a:p>
          <a:p>
            <a:r>
              <a:rPr lang="en-US" sz="1800" b="1" dirty="0" smtClean="0">
                <a:solidFill>
                  <a:schemeClr val="bg1"/>
                </a:solidFill>
              </a:rPr>
              <a:t>Din Tine </a:t>
            </a:r>
            <a:r>
              <a:rPr lang="en-US" sz="1800" b="1" dirty="0" err="1" smtClean="0">
                <a:solidFill>
                  <a:schemeClr val="bg1"/>
                </a:solidFill>
              </a:rPr>
              <a:t>eu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vin</a:t>
            </a:r>
            <a:r>
              <a:rPr lang="en-US" sz="1800" b="1" dirty="0" smtClean="0">
                <a:solidFill>
                  <a:schemeClr val="bg1"/>
                </a:solidFill>
              </a:rPr>
              <a:t>,   </a:t>
            </a:r>
            <a:r>
              <a:rPr lang="en-US" sz="1800" b="1" dirty="0" err="1" smtClean="0">
                <a:solidFill>
                  <a:schemeClr val="bg1"/>
                </a:solidFill>
              </a:rPr>
              <a:t>esti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Tatal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meu</a:t>
            </a:r>
            <a:endParaRPr lang="en-US" sz="1800" dirty="0" smtClean="0">
              <a:solidFill>
                <a:schemeClr val="bg1"/>
              </a:solidFill>
            </a:endParaRPr>
          </a:p>
          <a:p>
            <a:r>
              <a:rPr lang="en-US" sz="1800" b="1" dirty="0" smtClean="0">
                <a:solidFill>
                  <a:schemeClr val="bg1"/>
                </a:solidFill>
              </a:rPr>
              <a:t>  </a:t>
            </a:r>
            <a:r>
              <a:rPr lang="en-US" sz="1800" b="1" dirty="0" err="1" smtClean="0">
                <a:solidFill>
                  <a:schemeClr val="bg1"/>
                </a:solidFill>
              </a:rPr>
              <a:t>Sunt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fiul</a:t>
            </a:r>
            <a:r>
              <a:rPr lang="en-US" sz="1800" b="1" dirty="0" smtClean="0">
                <a:solidFill>
                  <a:schemeClr val="bg1"/>
                </a:solidFill>
              </a:rPr>
              <a:t> Tau, in Tin' </a:t>
            </a:r>
            <a:r>
              <a:rPr lang="en-US" sz="1800" b="1" dirty="0" err="1" smtClean="0">
                <a:solidFill>
                  <a:schemeClr val="bg1"/>
                </a:solidFill>
              </a:rPr>
              <a:t>sunt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mereu</a:t>
            </a:r>
            <a:endParaRPr lang="en-US" sz="1800" b="1" dirty="0" smtClean="0">
              <a:solidFill>
                <a:schemeClr val="bg1"/>
              </a:solidFill>
            </a:endParaRPr>
          </a:p>
          <a:p>
            <a:endParaRPr lang="en-US" sz="1800" b="1" dirty="0" smtClean="0">
              <a:solidFill>
                <a:schemeClr val="bg1"/>
              </a:solidFill>
            </a:endParaRPr>
          </a:p>
          <a:p>
            <a:r>
              <a:rPr lang="en-US" sz="1800" b="1" dirty="0" smtClean="0">
                <a:solidFill>
                  <a:schemeClr val="bg1"/>
                </a:solidFill>
              </a:rPr>
              <a:t> Te </a:t>
            </a:r>
            <a:r>
              <a:rPr lang="en-US" sz="1800" b="1" dirty="0" err="1" smtClean="0">
                <a:solidFill>
                  <a:schemeClr val="bg1"/>
                </a:solidFill>
              </a:rPr>
              <a:t>inaltam</a:t>
            </a:r>
            <a:r>
              <a:rPr lang="en-US" sz="1800" b="1" dirty="0" smtClean="0">
                <a:solidFill>
                  <a:schemeClr val="bg1"/>
                </a:solidFill>
              </a:rPr>
              <a:t>, Te </a:t>
            </a:r>
            <a:r>
              <a:rPr lang="en-US" sz="1800" b="1" dirty="0" err="1" smtClean="0">
                <a:solidFill>
                  <a:schemeClr val="bg1"/>
                </a:solidFill>
              </a:rPr>
              <a:t>laudam</a:t>
            </a:r>
            <a:r>
              <a:rPr lang="en-US" sz="1800" b="1" dirty="0" smtClean="0">
                <a:solidFill>
                  <a:schemeClr val="bg1"/>
                </a:solidFill>
              </a:rPr>
              <a:t>,</a:t>
            </a:r>
          </a:p>
          <a:p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Esti</a:t>
            </a:r>
            <a:r>
              <a:rPr lang="en-US" sz="1800" b="1" dirty="0" smtClean="0">
                <a:solidFill>
                  <a:schemeClr val="bg1"/>
                </a:solidFill>
              </a:rPr>
              <a:t> Tata bun  </a:t>
            </a:r>
            <a:r>
              <a:rPr lang="en-US" sz="1800" b="1" dirty="0" err="1" smtClean="0">
                <a:solidFill>
                  <a:schemeClr val="bg1"/>
                </a:solidFill>
              </a:rPr>
              <a:t>Esti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Tatal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nostru</a:t>
            </a:r>
            <a:endParaRPr lang="en-US" sz="1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92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Rox</cp:lastModifiedBy>
  <cp:revision>17</cp:revision>
  <dcterms:created xsi:type="dcterms:W3CDTF">2006-08-16T00:00:00Z</dcterms:created>
  <dcterms:modified xsi:type="dcterms:W3CDTF">2017-07-29T14:32:20Z</dcterms:modified>
</cp:coreProperties>
</file>