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Domnul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meu</a:t>
            </a:r>
            <a:r>
              <a:rPr lang="en-US" sz="1800" b="1" dirty="0" smtClean="0">
                <a:solidFill>
                  <a:schemeClr val="bg1"/>
                </a:solidFill>
              </a:rPr>
              <a:t> e </a:t>
            </a:r>
            <a:r>
              <a:rPr lang="en-US" sz="1800" b="1" dirty="0" err="1" smtClean="0">
                <a:solidFill>
                  <a:schemeClr val="bg1"/>
                </a:solidFill>
              </a:rPr>
              <a:t>Imparat</a:t>
            </a:r>
            <a:r>
              <a:rPr lang="en-US" sz="1800" b="1" dirty="0" smtClean="0">
                <a:solidFill>
                  <a:schemeClr val="bg1"/>
                </a:solidFill>
              </a:rPr>
              <a:t>, Cu </a:t>
            </a:r>
            <a:r>
              <a:rPr lang="en-US" sz="1800" b="1" dirty="0" err="1" smtClean="0">
                <a:solidFill>
                  <a:schemeClr val="bg1"/>
                </a:solidFill>
              </a:rPr>
              <a:t>Slava</a:t>
            </a:r>
            <a:r>
              <a:rPr lang="en-US" sz="1800" b="1" dirty="0" smtClean="0">
                <a:solidFill>
                  <a:schemeClr val="bg1"/>
                </a:solidFill>
              </a:rPr>
              <a:t> e </a:t>
            </a:r>
            <a:r>
              <a:rPr lang="en-US" sz="1800" b="1" dirty="0" err="1" smtClean="0">
                <a:solidFill>
                  <a:schemeClr val="bg1"/>
                </a:solidFill>
              </a:rPr>
              <a:t>inconjurat</a:t>
            </a:r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  </a:t>
            </a:r>
            <a:r>
              <a:rPr lang="en-US" sz="1800" b="1" dirty="0" err="1" smtClean="0">
                <a:solidFill>
                  <a:schemeClr val="bg1"/>
                </a:solidFill>
              </a:rPr>
              <a:t>Nascut</a:t>
            </a:r>
            <a:r>
              <a:rPr lang="en-US" sz="1800" b="1" dirty="0" smtClean="0">
                <a:solidFill>
                  <a:schemeClr val="bg1"/>
                </a:solidFill>
              </a:rPr>
              <a:t> din El </a:t>
            </a:r>
            <a:r>
              <a:rPr lang="en-US" sz="1800" b="1" dirty="0" err="1" smtClean="0">
                <a:solidFill>
                  <a:schemeClr val="bg1"/>
                </a:solidFill>
              </a:rPr>
              <a:t>sunt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eu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acum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  </a:t>
            </a:r>
            <a:r>
              <a:rPr lang="en-US" sz="1800" b="1" dirty="0" err="1" smtClean="0">
                <a:solidFill>
                  <a:schemeClr val="bg1"/>
                </a:solidFill>
              </a:rPr>
              <a:t>Natura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Lui</a:t>
            </a:r>
            <a:r>
              <a:rPr lang="en-US" sz="1800" b="1" dirty="0" smtClean="0">
                <a:solidFill>
                  <a:schemeClr val="bg1"/>
                </a:solidFill>
              </a:rPr>
              <a:t> o am in mine</a:t>
            </a:r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  Cum </a:t>
            </a:r>
            <a:r>
              <a:rPr lang="en-US" sz="1800" b="1" dirty="0" err="1" smtClean="0">
                <a:solidFill>
                  <a:schemeClr val="bg1"/>
                </a:solidFill>
              </a:rPr>
              <a:t>este</a:t>
            </a:r>
            <a:r>
              <a:rPr lang="en-US" sz="1800" b="1" dirty="0" smtClean="0">
                <a:solidFill>
                  <a:schemeClr val="bg1"/>
                </a:solidFill>
              </a:rPr>
              <a:t> El </a:t>
            </a:r>
            <a:r>
              <a:rPr lang="en-US" sz="1800" b="1" dirty="0" err="1" smtClean="0">
                <a:solidFill>
                  <a:schemeClr val="bg1"/>
                </a:solidFill>
              </a:rPr>
              <a:t>acum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asa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sunt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eu</a:t>
            </a:r>
            <a:r>
              <a:rPr lang="en-US" sz="1800" b="1" dirty="0" smtClean="0">
                <a:solidFill>
                  <a:schemeClr val="bg1"/>
                </a:solidFill>
              </a:rPr>
              <a:t>,  </a:t>
            </a:r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  </a:t>
            </a:r>
            <a:r>
              <a:rPr lang="en-US" sz="1800" b="1" dirty="0" err="1" smtClean="0">
                <a:solidFill>
                  <a:schemeClr val="bg1"/>
                </a:solidFill>
              </a:rPr>
              <a:t>Una</a:t>
            </a:r>
            <a:r>
              <a:rPr lang="en-US" sz="1800" b="1" dirty="0" smtClean="0">
                <a:solidFill>
                  <a:schemeClr val="bg1"/>
                </a:solidFill>
              </a:rPr>
              <a:t> cu El </a:t>
            </a:r>
            <a:r>
              <a:rPr lang="en-US" sz="1800" b="1" dirty="0" err="1" smtClean="0">
                <a:solidFill>
                  <a:schemeClr val="bg1"/>
                </a:solidFill>
              </a:rPr>
              <a:t>eu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sunt</a:t>
            </a:r>
            <a:r>
              <a:rPr lang="en-US" sz="1800" b="1" dirty="0" smtClean="0">
                <a:solidFill>
                  <a:schemeClr val="bg1"/>
                </a:solidFill>
              </a:rPr>
              <a:t>, e </a:t>
            </a:r>
            <a:r>
              <a:rPr lang="en-US" sz="1800" b="1" dirty="0" err="1" smtClean="0">
                <a:solidFill>
                  <a:schemeClr val="bg1"/>
                </a:solidFill>
              </a:rPr>
              <a:t>Tatal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meu</a:t>
            </a:r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  </a:t>
            </a:r>
            <a:r>
              <a:rPr lang="en-US" sz="1800" b="1" dirty="0" err="1" smtClean="0">
                <a:solidFill>
                  <a:schemeClr val="bg1"/>
                </a:solidFill>
              </a:rPr>
              <a:t>Pacatul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greu</a:t>
            </a:r>
            <a:r>
              <a:rPr lang="en-US" sz="1800" b="1" dirty="0" smtClean="0">
                <a:solidFill>
                  <a:schemeClr val="bg1"/>
                </a:solidFill>
              </a:rPr>
              <a:t> ne-a </a:t>
            </a:r>
            <a:r>
              <a:rPr lang="en-US" sz="1800" b="1" dirty="0" err="1" smtClean="0">
                <a:solidFill>
                  <a:schemeClr val="bg1"/>
                </a:solidFill>
              </a:rPr>
              <a:t>separat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  Dar la </a:t>
            </a:r>
            <a:r>
              <a:rPr lang="en-US" sz="1800" b="1" dirty="0" err="1" smtClean="0">
                <a:solidFill>
                  <a:schemeClr val="bg1"/>
                </a:solidFill>
              </a:rPr>
              <a:t>Calvar</a:t>
            </a:r>
            <a:r>
              <a:rPr lang="en-US" sz="1800" b="1" dirty="0" smtClean="0">
                <a:solidFill>
                  <a:schemeClr val="bg1"/>
                </a:solidFill>
              </a:rPr>
              <a:t> ne-a </a:t>
            </a:r>
            <a:r>
              <a:rPr lang="en-US" sz="1800" b="1" dirty="0" err="1" smtClean="0">
                <a:solidFill>
                  <a:schemeClr val="bg1"/>
                </a:solidFill>
              </a:rPr>
              <a:t>impacat</a:t>
            </a:r>
            <a:endParaRPr lang="en-US" sz="1800" b="1" dirty="0" smtClean="0">
              <a:solidFill>
                <a:schemeClr val="bg1"/>
              </a:solidFill>
            </a:endParaRP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sz="1800" b="1" i="1" dirty="0" err="1" smtClean="0">
                <a:solidFill>
                  <a:schemeClr val="bg1"/>
                </a:solidFill>
              </a:rPr>
              <a:t>Domnul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meu</a:t>
            </a:r>
            <a:r>
              <a:rPr lang="en-US" sz="1800" b="1" i="1" dirty="0" smtClean="0">
                <a:solidFill>
                  <a:schemeClr val="bg1"/>
                </a:solidFill>
              </a:rPr>
              <a:t> e </a:t>
            </a:r>
            <a:r>
              <a:rPr lang="en-US" sz="1800" b="1" i="1" dirty="0" err="1" smtClean="0">
                <a:solidFill>
                  <a:schemeClr val="bg1"/>
                </a:solidFill>
              </a:rPr>
              <a:t>viu</a:t>
            </a:r>
            <a:r>
              <a:rPr lang="en-US" sz="1800" b="1" i="1" dirty="0" smtClean="0">
                <a:solidFill>
                  <a:schemeClr val="bg1"/>
                </a:solidFill>
              </a:rPr>
              <a:t>, El </a:t>
            </a:r>
            <a:r>
              <a:rPr lang="en-US" sz="1800" b="1" i="1" dirty="0" err="1" smtClean="0">
                <a:solidFill>
                  <a:schemeClr val="bg1"/>
                </a:solidFill>
              </a:rPr>
              <a:t>moartea</a:t>
            </a:r>
            <a:r>
              <a:rPr lang="en-US" sz="1800" b="1" i="1" dirty="0" smtClean="0">
                <a:solidFill>
                  <a:schemeClr val="bg1"/>
                </a:solidFill>
              </a:rPr>
              <a:t> a </a:t>
            </a:r>
            <a:r>
              <a:rPr lang="en-US" sz="1800" b="1" i="1" dirty="0" err="1" smtClean="0">
                <a:solidFill>
                  <a:schemeClr val="bg1"/>
                </a:solidFill>
              </a:rPr>
              <a:t>invins</a:t>
            </a:r>
            <a:endParaRPr lang="en-US" sz="1800" i="1" dirty="0" smtClean="0">
              <a:solidFill>
                <a:schemeClr val="bg1"/>
              </a:solidFill>
            </a:endParaRPr>
          </a:p>
          <a:p>
            <a:r>
              <a:rPr lang="en-US" sz="1800" b="1" i="1" dirty="0" smtClean="0">
                <a:solidFill>
                  <a:schemeClr val="bg1"/>
                </a:solidFill>
              </a:rPr>
              <a:t>  E </a:t>
            </a:r>
            <a:r>
              <a:rPr lang="en-US" sz="1800" b="1" i="1" dirty="0" err="1" smtClean="0">
                <a:solidFill>
                  <a:schemeClr val="bg1"/>
                </a:solidFill>
              </a:rPr>
              <a:t>Dragostea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Desavarsita</a:t>
            </a:r>
            <a:r>
              <a:rPr lang="en-US" sz="1800" b="1" i="1" dirty="0" smtClean="0">
                <a:solidFill>
                  <a:schemeClr val="bg1"/>
                </a:solidFill>
              </a:rPr>
              <a:t>, </a:t>
            </a:r>
            <a:endParaRPr lang="en-US" sz="1800" i="1" dirty="0" smtClean="0">
              <a:solidFill>
                <a:schemeClr val="bg1"/>
              </a:solidFill>
            </a:endParaRPr>
          </a:p>
          <a:p>
            <a:r>
              <a:rPr lang="en-US" sz="1800" b="1" i="1" dirty="0" smtClean="0">
                <a:solidFill>
                  <a:schemeClr val="bg1"/>
                </a:solidFill>
              </a:rPr>
              <a:t>  </a:t>
            </a:r>
            <a:r>
              <a:rPr lang="en-US" sz="1800" b="1" i="1" dirty="0" err="1" smtClean="0">
                <a:solidFill>
                  <a:schemeClr val="bg1"/>
                </a:solidFill>
              </a:rPr>
              <a:t>Ce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izgoneste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orice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frica</a:t>
            </a:r>
            <a:endParaRPr lang="en-US" sz="1800" i="1" dirty="0" smtClean="0">
              <a:solidFill>
                <a:schemeClr val="bg1"/>
              </a:solidFill>
            </a:endParaRPr>
          </a:p>
          <a:p>
            <a:r>
              <a:rPr lang="en-US" sz="1800" b="1" i="1" dirty="0" smtClean="0">
                <a:solidFill>
                  <a:schemeClr val="bg1"/>
                </a:solidFill>
              </a:rPr>
              <a:t>  </a:t>
            </a:r>
            <a:r>
              <a:rPr lang="en-US" sz="1800" b="1" i="1" dirty="0" err="1" smtClean="0">
                <a:solidFill>
                  <a:schemeClr val="bg1"/>
                </a:solidFill>
              </a:rPr>
              <a:t>Domnul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meu</a:t>
            </a:r>
            <a:r>
              <a:rPr lang="en-US" sz="1800" b="1" i="1" dirty="0" smtClean="0">
                <a:solidFill>
                  <a:schemeClr val="bg1"/>
                </a:solidFill>
              </a:rPr>
              <a:t> e </a:t>
            </a:r>
            <a:r>
              <a:rPr lang="en-US" sz="1800" b="1" i="1" dirty="0" err="1" smtClean="0">
                <a:solidFill>
                  <a:schemeClr val="bg1"/>
                </a:solidFill>
              </a:rPr>
              <a:t>viu</a:t>
            </a:r>
            <a:r>
              <a:rPr lang="en-US" sz="1800" b="1" i="1" dirty="0" smtClean="0">
                <a:solidFill>
                  <a:schemeClr val="bg1"/>
                </a:solidFill>
              </a:rPr>
              <a:t>, </a:t>
            </a:r>
            <a:r>
              <a:rPr lang="en-US" sz="1800" b="1" i="1" dirty="0" err="1" smtClean="0">
                <a:solidFill>
                  <a:schemeClr val="bg1"/>
                </a:solidFill>
              </a:rPr>
              <a:t>Orice</a:t>
            </a:r>
            <a:r>
              <a:rPr lang="en-US" sz="1800" b="1" i="1" dirty="0" smtClean="0">
                <a:solidFill>
                  <a:schemeClr val="bg1"/>
                </a:solidFill>
              </a:rPr>
              <a:t> jug </a:t>
            </a:r>
            <a:r>
              <a:rPr lang="en-US" sz="1800" b="1" i="1" dirty="0" err="1" smtClean="0">
                <a:solidFill>
                  <a:schemeClr val="bg1"/>
                </a:solidFill>
              </a:rPr>
              <a:t>este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zdrobit</a:t>
            </a:r>
            <a:endParaRPr lang="en-US" sz="1800" i="1" dirty="0" smtClean="0">
              <a:solidFill>
                <a:schemeClr val="bg1"/>
              </a:solidFill>
            </a:endParaRPr>
          </a:p>
          <a:p>
            <a:r>
              <a:rPr lang="en-US" sz="1800" b="1" i="1" dirty="0" smtClean="0">
                <a:solidFill>
                  <a:schemeClr val="bg1"/>
                </a:solidFill>
              </a:rPr>
              <a:t>  Cu El </a:t>
            </a:r>
            <a:r>
              <a:rPr lang="en-US" sz="1800" b="1" i="1" dirty="0" err="1" smtClean="0">
                <a:solidFill>
                  <a:schemeClr val="bg1"/>
                </a:solidFill>
              </a:rPr>
              <a:t>pe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tron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sunt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asezat</a:t>
            </a:r>
            <a:r>
              <a:rPr lang="en-US" sz="1800" b="1" i="1" dirty="0" smtClean="0">
                <a:solidFill>
                  <a:schemeClr val="bg1"/>
                </a:solidFill>
              </a:rPr>
              <a:t>, </a:t>
            </a:r>
            <a:endParaRPr lang="en-US" sz="1800" i="1" dirty="0" smtClean="0">
              <a:solidFill>
                <a:schemeClr val="bg1"/>
              </a:solidFill>
            </a:endParaRPr>
          </a:p>
          <a:p>
            <a:r>
              <a:rPr lang="en-US" sz="1800" b="1" i="1" dirty="0" smtClean="0">
                <a:solidFill>
                  <a:schemeClr val="bg1"/>
                </a:solidFill>
              </a:rPr>
              <a:t>  </a:t>
            </a:r>
            <a:r>
              <a:rPr lang="en-US" sz="1800" b="1" i="1" dirty="0" err="1" smtClean="0">
                <a:solidFill>
                  <a:schemeClr val="bg1"/>
                </a:solidFill>
              </a:rPr>
              <a:t>Caci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eu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sunt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fiu</a:t>
            </a:r>
            <a:r>
              <a:rPr lang="en-US" sz="1800" b="1" i="1" dirty="0" smtClean="0">
                <a:solidFill>
                  <a:schemeClr val="bg1"/>
                </a:solidFill>
              </a:rPr>
              <a:t> de </a:t>
            </a:r>
            <a:r>
              <a:rPr lang="en-US" sz="1800" b="1" i="1" dirty="0" err="1" smtClean="0">
                <a:solidFill>
                  <a:schemeClr val="bg1"/>
                </a:solidFill>
              </a:rPr>
              <a:t>Imparat</a:t>
            </a:r>
            <a:endParaRPr lang="en-US" sz="1800" b="1" i="1" dirty="0" smtClean="0">
              <a:solidFill>
                <a:schemeClr val="bg1"/>
              </a:solidFill>
            </a:endParaRP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sz="1800" b="1" dirty="0" err="1" smtClean="0">
                <a:solidFill>
                  <a:schemeClr val="bg1"/>
                </a:solidFill>
              </a:rPr>
              <a:t>Eu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sunt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fiu</a:t>
            </a:r>
            <a:r>
              <a:rPr lang="en-US" sz="1800" b="1" dirty="0" smtClean="0">
                <a:solidFill>
                  <a:schemeClr val="bg1"/>
                </a:solidFill>
              </a:rPr>
              <a:t> de </a:t>
            </a:r>
            <a:r>
              <a:rPr lang="en-US" sz="1800" b="1" dirty="0" err="1" smtClean="0">
                <a:solidFill>
                  <a:schemeClr val="bg1"/>
                </a:solidFill>
              </a:rPr>
              <a:t>Imparat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Eu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sunt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fiu</a:t>
            </a:r>
            <a:r>
              <a:rPr lang="en-US" sz="1800" b="1" dirty="0" smtClean="0">
                <a:solidFill>
                  <a:schemeClr val="bg1"/>
                </a:solidFill>
              </a:rPr>
              <a:t> de </a:t>
            </a:r>
            <a:r>
              <a:rPr lang="en-US" sz="1800" b="1" dirty="0" err="1" smtClean="0">
                <a:solidFill>
                  <a:schemeClr val="bg1"/>
                </a:solidFill>
              </a:rPr>
              <a:t>Imparat</a:t>
            </a:r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  </a:t>
            </a:r>
            <a:r>
              <a:rPr lang="en-US" sz="1800" b="1" dirty="0" err="1" smtClean="0">
                <a:solidFill>
                  <a:schemeClr val="bg1"/>
                </a:solidFill>
              </a:rPr>
              <a:t>Eu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sunt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fiu</a:t>
            </a:r>
            <a:r>
              <a:rPr lang="en-US" sz="1800" b="1" dirty="0" smtClean="0">
                <a:solidFill>
                  <a:schemeClr val="bg1"/>
                </a:solidFill>
              </a:rPr>
              <a:t> de </a:t>
            </a:r>
            <a:r>
              <a:rPr lang="en-US" sz="1800" b="1" dirty="0" err="1" smtClean="0">
                <a:solidFill>
                  <a:schemeClr val="bg1"/>
                </a:solidFill>
              </a:rPr>
              <a:t>Imparat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Tatal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meu</a:t>
            </a:r>
            <a:r>
              <a:rPr lang="en-US" sz="1800" b="1" dirty="0" smtClean="0">
                <a:solidFill>
                  <a:schemeClr val="bg1"/>
                </a:solidFill>
              </a:rPr>
              <a:t> e </a:t>
            </a:r>
            <a:r>
              <a:rPr lang="en-US" sz="1800" b="1" dirty="0" err="1" smtClean="0">
                <a:solidFill>
                  <a:schemeClr val="bg1"/>
                </a:solidFill>
              </a:rPr>
              <a:t>Dumnezeu</a:t>
            </a:r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  </a:t>
            </a:r>
            <a:r>
              <a:rPr lang="en-US" sz="1800" b="1" dirty="0" err="1" smtClean="0">
                <a:solidFill>
                  <a:schemeClr val="bg1"/>
                </a:solidFill>
              </a:rPr>
              <a:t>Stiu</a:t>
            </a:r>
            <a:r>
              <a:rPr lang="en-US" sz="1800" b="1" dirty="0" smtClean="0">
                <a:solidFill>
                  <a:schemeClr val="bg1"/>
                </a:solidFill>
              </a:rPr>
              <a:t> cine </a:t>
            </a:r>
            <a:r>
              <a:rPr lang="en-US" sz="1800" b="1" dirty="0" err="1" smtClean="0">
                <a:solidFill>
                  <a:schemeClr val="bg1"/>
                </a:solidFill>
              </a:rPr>
              <a:t>sunt</a:t>
            </a:r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  </a:t>
            </a:r>
            <a:r>
              <a:rPr lang="en-US" sz="1800" b="1" dirty="0" err="1" smtClean="0">
                <a:solidFill>
                  <a:schemeClr val="bg1"/>
                </a:solidFill>
              </a:rPr>
              <a:t>Eu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sunt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fiu</a:t>
            </a:r>
            <a:r>
              <a:rPr lang="en-US" sz="1800" b="1" dirty="0" smtClean="0">
                <a:solidFill>
                  <a:schemeClr val="bg1"/>
                </a:solidFill>
              </a:rPr>
              <a:t> de </a:t>
            </a:r>
            <a:r>
              <a:rPr lang="en-US" sz="1800" b="1" dirty="0" err="1" smtClean="0">
                <a:solidFill>
                  <a:schemeClr val="bg1"/>
                </a:solidFill>
              </a:rPr>
              <a:t>Imparat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Eu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sunt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fiu</a:t>
            </a:r>
            <a:r>
              <a:rPr lang="en-US" sz="1800" b="1" dirty="0" smtClean="0">
                <a:solidFill>
                  <a:schemeClr val="bg1"/>
                </a:solidFill>
              </a:rPr>
              <a:t> de </a:t>
            </a:r>
            <a:r>
              <a:rPr lang="en-US" sz="1800" b="1" dirty="0" err="1" smtClean="0">
                <a:solidFill>
                  <a:schemeClr val="bg1"/>
                </a:solidFill>
              </a:rPr>
              <a:t>Imparat</a:t>
            </a:r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  </a:t>
            </a:r>
            <a:r>
              <a:rPr lang="en-US" sz="1800" b="1" dirty="0" err="1" smtClean="0">
                <a:solidFill>
                  <a:schemeClr val="bg1"/>
                </a:solidFill>
              </a:rPr>
              <a:t>Eu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sunt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fiu</a:t>
            </a:r>
            <a:r>
              <a:rPr lang="en-US" sz="1800" b="1" dirty="0" smtClean="0">
                <a:solidFill>
                  <a:schemeClr val="bg1"/>
                </a:solidFill>
              </a:rPr>
              <a:t> de </a:t>
            </a:r>
            <a:r>
              <a:rPr lang="en-US" sz="1800" b="1" dirty="0" err="1" smtClean="0">
                <a:solidFill>
                  <a:schemeClr val="bg1"/>
                </a:solidFill>
              </a:rPr>
              <a:t>Imparat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Tatal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meu</a:t>
            </a:r>
            <a:r>
              <a:rPr lang="en-US" sz="1800" b="1" dirty="0" smtClean="0">
                <a:solidFill>
                  <a:schemeClr val="bg1"/>
                </a:solidFill>
              </a:rPr>
              <a:t> e </a:t>
            </a:r>
            <a:r>
              <a:rPr lang="en-US" sz="1800" b="1" dirty="0" err="1" smtClean="0">
                <a:solidFill>
                  <a:schemeClr val="bg1"/>
                </a:solidFill>
              </a:rPr>
              <a:t>Dumnezeu</a:t>
            </a:r>
            <a:r>
              <a:rPr lang="en-US" sz="1800" b="1" dirty="0" smtClean="0">
                <a:solidFill>
                  <a:schemeClr val="bg1"/>
                </a:solidFill>
              </a:rPr>
              <a:t>  </a:t>
            </a:r>
            <a:endParaRPr lang="en-US" sz="1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150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Rox</cp:lastModifiedBy>
  <cp:revision>18</cp:revision>
  <dcterms:created xsi:type="dcterms:W3CDTF">2006-08-16T00:00:00Z</dcterms:created>
  <dcterms:modified xsi:type="dcterms:W3CDTF">2017-07-29T14:33:10Z</dcterms:modified>
</cp:coreProperties>
</file>