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84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latinLnBrk="1"/>
            <a:r>
              <a:rPr lang="en-US" sz="1700" b="1" dirty="0" smtClean="0">
                <a:solidFill>
                  <a:schemeClr val="bg1"/>
                </a:solidFill>
              </a:rPr>
              <a:t> </a:t>
            </a:r>
            <a:r>
              <a:rPr lang="en-US" sz="1700" b="1" dirty="0" err="1" smtClean="0">
                <a:solidFill>
                  <a:schemeClr val="bg1"/>
                </a:solidFill>
              </a:rPr>
              <a:t>Nimic</a:t>
            </a:r>
            <a:r>
              <a:rPr lang="en-US" sz="1700" b="1" dirty="0" smtClean="0">
                <a:solidFill>
                  <a:schemeClr val="bg1"/>
                </a:solidFill>
              </a:rPr>
              <a:t> nu </a:t>
            </a:r>
            <a:r>
              <a:rPr lang="en-US" sz="1700" b="1" dirty="0" err="1" smtClean="0">
                <a:solidFill>
                  <a:schemeClr val="bg1"/>
                </a:solidFill>
              </a:rPr>
              <a:t>va</a:t>
            </a:r>
            <a:r>
              <a:rPr lang="en-US" sz="1700" b="1" dirty="0" smtClean="0">
                <a:solidFill>
                  <a:schemeClr val="bg1"/>
                </a:solidFill>
              </a:rPr>
              <a:t> </a:t>
            </a:r>
            <a:r>
              <a:rPr lang="en-US" sz="1700" b="1" dirty="0" err="1" smtClean="0">
                <a:solidFill>
                  <a:schemeClr val="bg1"/>
                </a:solidFill>
              </a:rPr>
              <a:t>separa</a:t>
            </a:r>
            <a:r>
              <a:rPr lang="en-US" sz="1700" b="1" dirty="0" smtClean="0">
                <a:solidFill>
                  <a:schemeClr val="bg1"/>
                </a:solidFill>
              </a:rPr>
              <a:t>, </a:t>
            </a:r>
            <a:endParaRPr lang="en-US" sz="1700" dirty="0" smtClean="0">
              <a:solidFill>
                <a:schemeClr val="bg1"/>
              </a:solidFill>
            </a:endParaRPr>
          </a:p>
          <a:p>
            <a:pPr latinLnBrk="1"/>
            <a:r>
              <a:rPr lang="en-US" sz="1700" b="1" dirty="0" smtClean="0">
                <a:solidFill>
                  <a:schemeClr val="bg1"/>
                </a:solidFill>
              </a:rPr>
              <a:t>  </a:t>
            </a:r>
            <a:r>
              <a:rPr lang="en-US" sz="1700" b="1" dirty="0" err="1" smtClean="0">
                <a:solidFill>
                  <a:schemeClr val="bg1"/>
                </a:solidFill>
              </a:rPr>
              <a:t>Dragostea</a:t>
            </a:r>
            <a:r>
              <a:rPr lang="en-US" sz="1700" b="1" dirty="0" smtClean="0">
                <a:solidFill>
                  <a:schemeClr val="bg1"/>
                </a:solidFill>
              </a:rPr>
              <a:t> Ta de </a:t>
            </a:r>
            <a:r>
              <a:rPr lang="en-US" sz="1700" b="1" dirty="0" err="1" smtClean="0">
                <a:solidFill>
                  <a:schemeClr val="bg1"/>
                </a:solidFill>
              </a:rPr>
              <a:t>viata</a:t>
            </a:r>
            <a:r>
              <a:rPr lang="en-US" sz="1700" b="1" dirty="0" smtClean="0">
                <a:solidFill>
                  <a:schemeClr val="bg1"/>
                </a:solidFill>
              </a:rPr>
              <a:t> mea</a:t>
            </a:r>
            <a:endParaRPr lang="en-US" sz="1700" dirty="0" smtClean="0">
              <a:solidFill>
                <a:schemeClr val="bg1"/>
              </a:solidFill>
            </a:endParaRPr>
          </a:p>
          <a:p>
            <a:pPr latinLnBrk="1"/>
            <a:r>
              <a:rPr lang="en-US" sz="1700" b="1" dirty="0" smtClean="0">
                <a:solidFill>
                  <a:schemeClr val="bg1"/>
                </a:solidFill>
              </a:rPr>
              <a:t>  </a:t>
            </a:r>
            <a:r>
              <a:rPr lang="en-US" sz="1700" b="1" dirty="0" err="1" smtClean="0">
                <a:solidFill>
                  <a:schemeClr val="bg1"/>
                </a:solidFill>
              </a:rPr>
              <a:t>Caci</a:t>
            </a:r>
            <a:r>
              <a:rPr lang="en-US" sz="1700" b="1" dirty="0" smtClean="0">
                <a:solidFill>
                  <a:schemeClr val="bg1"/>
                </a:solidFill>
              </a:rPr>
              <a:t> </a:t>
            </a:r>
            <a:r>
              <a:rPr lang="en-US" sz="1700" b="1" dirty="0" err="1" smtClean="0">
                <a:solidFill>
                  <a:schemeClr val="bg1"/>
                </a:solidFill>
              </a:rPr>
              <a:t>Tu</a:t>
            </a:r>
            <a:r>
              <a:rPr lang="en-US" sz="1700" b="1" dirty="0" smtClean="0">
                <a:solidFill>
                  <a:schemeClr val="bg1"/>
                </a:solidFill>
              </a:rPr>
              <a:t> nu </a:t>
            </a:r>
            <a:r>
              <a:rPr lang="en-US" sz="1700" b="1" dirty="0" err="1" smtClean="0">
                <a:solidFill>
                  <a:schemeClr val="bg1"/>
                </a:solidFill>
              </a:rPr>
              <a:t>dai-napoi</a:t>
            </a:r>
            <a:endParaRPr lang="en-US" sz="1700" dirty="0" smtClean="0">
              <a:solidFill>
                <a:schemeClr val="bg1"/>
              </a:solidFill>
            </a:endParaRPr>
          </a:p>
          <a:p>
            <a:pPr latinLnBrk="1"/>
            <a:r>
              <a:rPr lang="en-US" sz="1700" b="1" dirty="0" smtClean="0">
                <a:solidFill>
                  <a:schemeClr val="bg1"/>
                </a:solidFill>
              </a:rPr>
              <a:t>  </a:t>
            </a:r>
            <a:r>
              <a:rPr lang="en-US" sz="1700" b="1" dirty="0" err="1" smtClean="0">
                <a:solidFill>
                  <a:schemeClr val="bg1"/>
                </a:solidFill>
              </a:rPr>
              <a:t>Chiar</a:t>
            </a:r>
            <a:r>
              <a:rPr lang="en-US" sz="1700" b="1" dirty="0" smtClean="0">
                <a:solidFill>
                  <a:schemeClr val="bg1"/>
                </a:solidFill>
              </a:rPr>
              <a:t> </a:t>
            </a:r>
            <a:r>
              <a:rPr lang="en-US" sz="1700" b="1" dirty="0" err="1" smtClean="0">
                <a:solidFill>
                  <a:schemeClr val="bg1"/>
                </a:solidFill>
              </a:rPr>
              <a:t>daca</a:t>
            </a:r>
            <a:r>
              <a:rPr lang="en-US" sz="1700" b="1" dirty="0" smtClean="0">
                <a:solidFill>
                  <a:schemeClr val="bg1"/>
                </a:solidFill>
              </a:rPr>
              <a:t> </a:t>
            </a:r>
            <a:r>
              <a:rPr lang="en-US" sz="1700" b="1" dirty="0" err="1" smtClean="0">
                <a:solidFill>
                  <a:schemeClr val="bg1"/>
                </a:solidFill>
              </a:rPr>
              <a:t>mai</a:t>
            </a:r>
            <a:r>
              <a:rPr lang="en-US" sz="1700" b="1" dirty="0" smtClean="0">
                <a:solidFill>
                  <a:schemeClr val="bg1"/>
                </a:solidFill>
              </a:rPr>
              <a:t> </a:t>
            </a:r>
            <a:r>
              <a:rPr lang="en-US" sz="1700" b="1" dirty="0" err="1" smtClean="0">
                <a:solidFill>
                  <a:schemeClr val="bg1"/>
                </a:solidFill>
              </a:rPr>
              <a:t>fac</a:t>
            </a:r>
            <a:r>
              <a:rPr lang="en-US" sz="1700" b="1" dirty="0" smtClean="0">
                <a:solidFill>
                  <a:schemeClr val="bg1"/>
                </a:solidFill>
              </a:rPr>
              <a:t> </a:t>
            </a:r>
            <a:r>
              <a:rPr lang="en-US" sz="1700" b="1" dirty="0" err="1" smtClean="0">
                <a:solidFill>
                  <a:schemeClr val="bg1"/>
                </a:solidFill>
              </a:rPr>
              <a:t>greseli</a:t>
            </a:r>
            <a:endParaRPr lang="en-US" sz="1700" dirty="0" smtClean="0">
              <a:solidFill>
                <a:schemeClr val="bg1"/>
              </a:solidFill>
            </a:endParaRPr>
          </a:p>
          <a:p>
            <a:pPr latinLnBrk="1"/>
            <a:r>
              <a:rPr lang="en-US" sz="1700" b="1" dirty="0" smtClean="0">
                <a:solidFill>
                  <a:schemeClr val="bg1"/>
                </a:solidFill>
              </a:rPr>
              <a:t>  Te </a:t>
            </a:r>
            <a:r>
              <a:rPr lang="en-US" sz="1700" b="1" dirty="0" err="1" smtClean="0">
                <a:solidFill>
                  <a:schemeClr val="bg1"/>
                </a:solidFill>
              </a:rPr>
              <a:t>tii</a:t>
            </a:r>
            <a:r>
              <a:rPr lang="en-US" sz="1700" b="1" dirty="0" smtClean="0">
                <a:solidFill>
                  <a:schemeClr val="bg1"/>
                </a:solidFill>
              </a:rPr>
              <a:t> </a:t>
            </a:r>
            <a:r>
              <a:rPr lang="en-US" sz="1700" b="1" dirty="0" err="1" smtClean="0">
                <a:solidFill>
                  <a:schemeClr val="bg1"/>
                </a:solidFill>
              </a:rPr>
              <a:t>mereu</a:t>
            </a:r>
            <a:r>
              <a:rPr lang="en-US" sz="1700" b="1" dirty="0" smtClean="0">
                <a:solidFill>
                  <a:schemeClr val="bg1"/>
                </a:solidFill>
              </a:rPr>
              <a:t> de </a:t>
            </a:r>
            <a:r>
              <a:rPr lang="en-US" sz="1700" b="1" dirty="0" err="1" smtClean="0">
                <a:solidFill>
                  <a:schemeClr val="bg1"/>
                </a:solidFill>
              </a:rPr>
              <a:t>promisiunea</a:t>
            </a:r>
            <a:r>
              <a:rPr lang="en-US" sz="1700" b="1" dirty="0" smtClean="0">
                <a:solidFill>
                  <a:schemeClr val="bg1"/>
                </a:solidFill>
              </a:rPr>
              <a:t> Ta</a:t>
            </a:r>
            <a:endParaRPr lang="en-US" sz="1700" dirty="0" smtClean="0">
              <a:solidFill>
                <a:schemeClr val="bg1"/>
              </a:solidFill>
            </a:endParaRPr>
          </a:p>
          <a:p>
            <a:r>
              <a:rPr lang="en-US" sz="1700" b="1" dirty="0" smtClean="0">
                <a:solidFill>
                  <a:schemeClr val="bg1"/>
                </a:solidFill>
              </a:rPr>
              <a:t>  </a:t>
            </a:r>
            <a:r>
              <a:rPr lang="en-US" sz="1700" b="1" dirty="0" err="1" smtClean="0">
                <a:solidFill>
                  <a:schemeClr val="bg1"/>
                </a:solidFill>
              </a:rPr>
              <a:t>Caci</a:t>
            </a:r>
            <a:r>
              <a:rPr lang="en-US" sz="1700" b="1" dirty="0" smtClean="0">
                <a:solidFill>
                  <a:schemeClr val="bg1"/>
                </a:solidFill>
              </a:rPr>
              <a:t> </a:t>
            </a:r>
            <a:r>
              <a:rPr lang="en-US" sz="1700" b="1" dirty="0" err="1" smtClean="0">
                <a:solidFill>
                  <a:schemeClr val="bg1"/>
                </a:solidFill>
              </a:rPr>
              <a:t>Tu</a:t>
            </a:r>
            <a:r>
              <a:rPr lang="en-US" sz="1700" b="1" dirty="0" smtClean="0">
                <a:solidFill>
                  <a:schemeClr val="bg1"/>
                </a:solidFill>
              </a:rPr>
              <a:t> </a:t>
            </a:r>
            <a:r>
              <a:rPr lang="en-US" sz="1700" b="1" dirty="0" err="1" smtClean="0">
                <a:solidFill>
                  <a:schemeClr val="bg1"/>
                </a:solidFill>
              </a:rPr>
              <a:t>esti</a:t>
            </a:r>
            <a:r>
              <a:rPr lang="en-US" sz="1700" b="1" dirty="0" smtClean="0">
                <a:solidFill>
                  <a:schemeClr val="bg1"/>
                </a:solidFill>
              </a:rPr>
              <a:t> </a:t>
            </a:r>
            <a:r>
              <a:rPr lang="en-US" sz="1700" b="1" dirty="0" err="1" smtClean="0">
                <a:solidFill>
                  <a:schemeClr val="bg1"/>
                </a:solidFill>
              </a:rPr>
              <a:t>credincios</a:t>
            </a:r>
            <a:endParaRPr lang="en-US" sz="1700" b="1" dirty="0" smtClean="0">
              <a:solidFill>
                <a:schemeClr val="bg1"/>
              </a:solidFill>
            </a:endParaRPr>
          </a:p>
          <a:p>
            <a:endParaRPr lang="en-US" sz="1700" b="1" dirty="0" smtClean="0">
              <a:solidFill>
                <a:schemeClr val="bg1"/>
              </a:solidFill>
            </a:endParaRPr>
          </a:p>
          <a:p>
            <a:pPr latinLnBrk="1"/>
            <a:r>
              <a:rPr lang="en-US" sz="1700" b="1" i="1" dirty="0" err="1" smtClean="0">
                <a:solidFill>
                  <a:schemeClr val="bg1"/>
                </a:solidFill>
              </a:rPr>
              <a:t>Esti</a:t>
            </a:r>
            <a:r>
              <a:rPr lang="en-US" sz="1700" b="1" i="1" dirty="0" smtClean="0">
                <a:solidFill>
                  <a:schemeClr val="bg1"/>
                </a:solidFill>
              </a:rPr>
              <a:t> </a:t>
            </a:r>
            <a:r>
              <a:rPr lang="en-US" sz="1700" b="1" i="1" dirty="0" err="1" smtClean="0">
                <a:solidFill>
                  <a:schemeClr val="bg1"/>
                </a:solidFill>
              </a:rPr>
              <a:t>neschimbat</a:t>
            </a:r>
            <a:r>
              <a:rPr lang="en-US" sz="1700" b="1" i="1" dirty="0" smtClean="0">
                <a:solidFill>
                  <a:schemeClr val="bg1"/>
                </a:solidFill>
              </a:rPr>
              <a:t> </a:t>
            </a:r>
            <a:r>
              <a:rPr lang="en-US" sz="1700" b="1" i="1" dirty="0" err="1" smtClean="0">
                <a:solidFill>
                  <a:schemeClr val="bg1"/>
                </a:solidFill>
              </a:rPr>
              <a:t>peste</a:t>
            </a:r>
            <a:r>
              <a:rPr lang="en-US" sz="1700" b="1" i="1" dirty="0" smtClean="0">
                <a:solidFill>
                  <a:schemeClr val="bg1"/>
                </a:solidFill>
              </a:rPr>
              <a:t> </a:t>
            </a:r>
            <a:r>
              <a:rPr lang="en-US" sz="1700" b="1" i="1" dirty="0" err="1" smtClean="0">
                <a:solidFill>
                  <a:schemeClr val="bg1"/>
                </a:solidFill>
              </a:rPr>
              <a:t>veacuri</a:t>
            </a:r>
            <a:r>
              <a:rPr lang="en-US" sz="1700" b="1" i="1" dirty="0" smtClean="0">
                <a:solidFill>
                  <a:schemeClr val="bg1"/>
                </a:solidFill>
              </a:rPr>
              <a:t>, </a:t>
            </a:r>
            <a:endParaRPr lang="en-US" sz="1700" i="1" dirty="0" smtClean="0">
              <a:solidFill>
                <a:schemeClr val="bg1"/>
              </a:solidFill>
            </a:endParaRPr>
          </a:p>
          <a:p>
            <a:pPr latinLnBrk="1"/>
            <a:r>
              <a:rPr lang="en-US" sz="1700" b="1" i="1" dirty="0" smtClean="0">
                <a:solidFill>
                  <a:schemeClr val="bg1"/>
                </a:solidFill>
              </a:rPr>
              <a:t>  </a:t>
            </a:r>
            <a:r>
              <a:rPr lang="en-US" sz="1700" b="1" i="1" dirty="0" err="1" smtClean="0">
                <a:solidFill>
                  <a:schemeClr val="bg1"/>
                </a:solidFill>
              </a:rPr>
              <a:t>Esti</a:t>
            </a:r>
            <a:r>
              <a:rPr lang="en-US" sz="1700" b="1" i="1" dirty="0" smtClean="0">
                <a:solidFill>
                  <a:schemeClr val="bg1"/>
                </a:solidFill>
              </a:rPr>
              <a:t> </a:t>
            </a:r>
            <a:r>
              <a:rPr lang="en-US" sz="1700" b="1" i="1" dirty="0" err="1" smtClean="0">
                <a:solidFill>
                  <a:schemeClr val="bg1"/>
                </a:solidFill>
              </a:rPr>
              <a:t>Dragostea</a:t>
            </a:r>
            <a:r>
              <a:rPr lang="en-US" sz="1700" b="1" i="1" dirty="0" smtClean="0">
                <a:solidFill>
                  <a:schemeClr val="bg1"/>
                </a:solidFill>
              </a:rPr>
              <a:t> </a:t>
            </a:r>
            <a:r>
              <a:rPr lang="en-US" sz="1700" b="1" i="1" dirty="0" err="1" smtClean="0">
                <a:solidFill>
                  <a:schemeClr val="bg1"/>
                </a:solidFill>
              </a:rPr>
              <a:t>eterna</a:t>
            </a:r>
            <a:endParaRPr lang="en-US" sz="1700" i="1" dirty="0" smtClean="0">
              <a:solidFill>
                <a:schemeClr val="bg1"/>
              </a:solidFill>
            </a:endParaRPr>
          </a:p>
          <a:p>
            <a:pPr latinLnBrk="1"/>
            <a:r>
              <a:rPr lang="en-US" sz="1700" b="1" i="1" dirty="0" smtClean="0">
                <a:solidFill>
                  <a:schemeClr val="bg1"/>
                </a:solidFill>
              </a:rPr>
              <a:t>  </a:t>
            </a:r>
            <a:r>
              <a:rPr lang="en-US" sz="1700" b="1" i="1" dirty="0" err="1" smtClean="0">
                <a:solidFill>
                  <a:schemeClr val="bg1"/>
                </a:solidFill>
              </a:rPr>
              <a:t>Plin</a:t>
            </a:r>
            <a:r>
              <a:rPr lang="en-US" sz="1700" b="1" i="1" dirty="0" smtClean="0">
                <a:solidFill>
                  <a:schemeClr val="bg1"/>
                </a:solidFill>
              </a:rPr>
              <a:t> de </a:t>
            </a:r>
            <a:r>
              <a:rPr lang="en-US" sz="1700" b="1" i="1" dirty="0" err="1" smtClean="0">
                <a:solidFill>
                  <a:schemeClr val="bg1"/>
                </a:solidFill>
              </a:rPr>
              <a:t>bunatate</a:t>
            </a:r>
            <a:r>
              <a:rPr lang="en-US" sz="1700" b="1" i="1" dirty="0" smtClean="0">
                <a:solidFill>
                  <a:schemeClr val="bg1"/>
                </a:solidFill>
              </a:rPr>
              <a:t>, </a:t>
            </a:r>
            <a:r>
              <a:rPr lang="en-US" sz="1700" b="1" i="1" dirty="0" err="1" smtClean="0">
                <a:solidFill>
                  <a:schemeClr val="bg1"/>
                </a:solidFill>
              </a:rPr>
              <a:t>izvor</a:t>
            </a:r>
            <a:r>
              <a:rPr lang="en-US" sz="1700" b="1" i="1" dirty="0" smtClean="0">
                <a:solidFill>
                  <a:schemeClr val="bg1"/>
                </a:solidFill>
              </a:rPr>
              <a:t> </a:t>
            </a:r>
            <a:r>
              <a:rPr lang="en-US" sz="1700" b="1" i="1" dirty="0" err="1" smtClean="0">
                <a:solidFill>
                  <a:schemeClr val="bg1"/>
                </a:solidFill>
              </a:rPr>
              <a:t>infinit</a:t>
            </a:r>
            <a:r>
              <a:rPr lang="en-US" sz="1700" b="1" i="1" dirty="0" smtClean="0">
                <a:solidFill>
                  <a:schemeClr val="bg1"/>
                </a:solidFill>
              </a:rPr>
              <a:t> de </a:t>
            </a:r>
            <a:r>
              <a:rPr lang="en-US" sz="1700" b="1" i="1" dirty="0" err="1" smtClean="0">
                <a:solidFill>
                  <a:schemeClr val="bg1"/>
                </a:solidFill>
              </a:rPr>
              <a:t>mila</a:t>
            </a:r>
            <a:r>
              <a:rPr lang="en-US" sz="1700" b="1" i="1" dirty="0" smtClean="0">
                <a:solidFill>
                  <a:schemeClr val="bg1"/>
                </a:solidFill>
              </a:rPr>
              <a:t> </a:t>
            </a:r>
            <a:endParaRPr lang="en-US" sz="1700" i="1" dirty="0" smtClean="0">
              <a:solidFill>
                <a:schemeClr val="bg1"/>
              </a:solidFill>
            </a:endParaRPr>
          </a:p>
          <a:p>
            <a:pPr latinLnBrk="1"/>
            <a:r>
              <a:rPr lang="en-US" sz="1700" b="1" i="1" dirty="0" smtClean="0">
                <a:solidFill>
                  <a:schemeClr val="bg1"/>
                </a:solidFill>
              </a:rPr>
              <a:t>  </a:t>
            </a:r>
            <a:r>
              <a:rPr lang="en-US" sz="1700" b="1" i="1" dirty="0" err="1" smtClean="0">
                <a:solidFill>
                  <a:schemeClr val="bg1"/>
                </a:solidFill>
              </a:rPr>
              <a:t>Orice</a:t>
            </a:r>
            <a:r>
              <a:rPr lang="en-US" sz="1700" b="1" i="1" dirty="0" smtClean="0">
                <a:solidFill>
                  <a:schemeClr val="bg1"/>
                </a:solidFill>
              </a:rPr>
              <a:t> s-</a:t>
            </a:r>
            <a:r>
              <a:rPr lang="en-US" sz="1700" b="1" i="1" dirty="0" err="1" smtClean="0">
                <a:solidFill>
                  <a:schemeClr val="bg1"/>
                </a:solidFill>
              </a:rPr>
              <a:t>ar</a:t>
            </a:r>
            <a:r>
              <a:rPr lang="en-US" sz="1700" b="1" i="1" dirty="0" smtClean="0">
                <a:solidFill>
                  <a:schemeClr val="bg1"/>
                </a:solidFill>
              </a:rPr>
              <a:t> </a:t>
            </a:r>
            <a:r>
              <a:rPr lang="en-US" sz="1700" b="1" i="1" dirty="0" err="1" smtClean="0">
                <a:solidFill>
                  <a:schemeClr val="bg1"/>
                </a:solidFill>
              </a:rPr>
              <a:t>intampla</a:t>
            </a:r>
            <a:r>
              <a:rPr lang="en-US" sz="1700" b="1" i="1" dirty="0" smtClean="0">
                <a:solidFill>
                  <a:schemeClr val="bg1"/>
                </a:solidFill>
              </a:rPr>
              <a:t>, </a:t>
            </a:r>
            <a:r>
              <a:rPr lang="en-US" sz="1700" b="1" i="1" dirty="0" err="1" smtClean="0">
                <a:solidFill>
                  <a:schemeClr val="bg1"/>
                </a:solidFill>
              </a:rPr>
              <a:t>frica</a:t>
            </a:r>
            <a:r>
              <a:rPr lang="en-US" sz="1700" b="1" i="1" dirty="0" smtClean="0">
                <a:solidFill>
                  <a:schemeClr val="bg1"/>
                </a:solidFill>
              </a:rPr>
              <a:t>-n min’ nu </a:t>
            </a:r>
            <a:r>
              <a:rPr lang="en-US" sz="1700" b="1" i="1" dirty="0" err="1" smtClean="0">
                <a:solidFill>
                  <a:schemeClr val="bg1"/>
                </a:solidFill>
              </a:rPr>
              <a:t>poate</a:t>
            </a:r>
            <a:r>
              <a:rPr lang="en-US" sz="1700" b="1" i="1" dirty="0" smtClean="0">
                <a:solidFill>
                  <a:schemeClr val="bg1"/>
                </a:solidFill>
              </a:rPr>
              <a:t> </a:t>
            </a:r>
            <a:r>
              <a:rPr lang="en-US" sz="1700" b="1" i="1" dirty="0" err="1" smtClean="0">
                <a:solidFill>
                  <a:schemeClr val="bg1"/>
                </a:solidFill>
              </a:rPr>
              <a:t>sta</a:t>
            </a:r>
            <a:endParaRPr lang="en-US" sz="1700" i="1" dirty="0" smtClean="0">
              <a:solidFill>
                <a:schemeClr val="bg1"/>
              </a:solidFill>
            </a:endParaRPr>
          </a:p>
          <a:p>
            <a:r>
              <a:rPr lang="en-US" sz="1700" b="1" i="1" dirty="0" smtClean="0">
                <a:solidFill>
                  <a:schemeClr val="bg1"/>
                </a:solidFill>
              </a:rPr>
              <a:t>  </a:t>
            </a:r>
            <a:r>
              <a:rPr lang="en-US" sz="1700" b="1" i="1" dirty="0" err="1" smtClean="0">
                <a:solidFill>
                  <a:schemeClr val="bg1"/>
                </a:solidFill>
              </a:rPr>
              <a:t>Eu</a:t>
            </a:r>
            <a:r>
              <a:rPr lang="en-US" sz="1700" b="1" i="1" dirty="0" smtClean="0">
                <a:solidFill>
                  <a:schemeClr val="bg1"/>
                </a:solidFill>
              </a:rPr>
              <a:t> </a:t>
            </a:r>
            <a:r>
              <a:rPr lang="en-US" sz="1700" b="1" i="1" dirty="0" err="1" smtClean="0">
                <a:solidFill>
                  <a:schemeClr val="bg1"/>
                </a:solidFill>
              </a:rPr>
              <a:t>stiu</a:t>
            </a:r>
            <a:r>
              <a:rPr lang="en-US" sz="1700" b="1" i="1" dirty="0" smtClean="0">
                <a:solidFill>
                  <a:schemeClr val="bg1"/>
                </a:solidFill>
              </a:rPr>
              <a:t> ca </a:t>
            </a:r>
            <a:r>
              <a:rPr lang="en-US" sz="1700" b="1" i="1" dirty="0" err="1" smtClean="0">
                <a:solidFill>
                  <a:schemeClr val="bg1"/>
                </a:solidFill>
              </a:rPr>
              <a:t>Tu</a:t>
            </a:r>
            <a:r>
              <a:rPr lang="en-US" sz="1700" b="1" i="1" dirty="0" smtClean="0">
                <a:solidFill>
                  <a:schemeClr val="bg1"/>
                </a:solidFill>
              </a:rPr>
              <a:t> ma </a:t>
            </a:r>
            <a:r>
              <a:rPr lang="en-US" sz="1700" b="1" i="1" dirty="0" err="1" smtClean="0">
                <a:solidFill>
                  <a:schemeClr val="bg1"/>
                </a:solidFill>
              </a:rPr>
              <a:t>iubesti</a:t>
            </a:r>
            <a:r>
              <a:rPr lang="en-US" sz="1700" b="1" i="1" dirty="0" smtClean="0">
                <a:solidFill>
                  <a:schemeClr val="bg1"/>
                </a:solidFill>
              </a:rPr>
              <a:t>,   </a:t>
            </a:r>
            <a:r>
              <a:rPr lang="en-US" sz="1700" b="1" i="1" dirty="0" err="1" smtClean="0">
                <a:solidFill>
                  <a:schemeClr val="bg1"/>
                </a:solidFill>
              </a:rPr>
              <a:t>Dragostea</a:t>
            </a:r>
            <a:r>
              <a:rPr lang="en-US" sz="1700" b="1" i="1" dirty="0" smtClean="0">
                <a:solidFill>
                  <a:schemeClr val="bg1"/>
                </a:solidFill>
              </a:rPr>
              <a:t> Ta </a:t>
            </a:r>
            <a:r>
              <a:rPr lang="en-US" sz="1700" b="1" i="1" dirty="0" err="1" smtClean="0">
                <a:solidFill>
                  <a:schemeClr val="bg1"/>
                </a:solidFill>
              </a:rPr>
              <a:t>ramane</a:t>
            </a:r>
            <a:endParaRPr lang="en-US" sz="1700" b="1" i="1" dirty="0" smtClean="0">
              <a:solidFill>
                <a:schemeClr val="bg1"/>
              </a:solidFill>
            </a:endParaRPr>
          </a:p>
          <a:p>
            <a:endParaRPr lang="en-US" sz="1700" b="1" dirty="0" smtClean="0">
              <a:solidFill>
                <a:schemeClr val="bg1"/>
              </a:solidFill>
            </a:endParaRPr>
          </a:p>
          <a:p>
            <a:pPr latinLnBrk="1"/>
            <a:r>
              <a:rPr lang="en-US" sz="1700" b="1" dirty="0" err="1" smtClean="0">
                <a:solidFill>
                  <a:schemeClr val="bg1"/>
                </a:solidFill>
              </a:rPr>
              <a:t>Cand</a:t>
            </a:r>
            <a:r>
              <a:rPr lang="en-US" sz="1700" b="1" dirty="0" smtClean="0">
                <a:solidFill>
                  <a:schemeClr val="bg1"/>
                </a:solidFill>
              </a:rPr>
              <a:t> </a:t>
            </a:r>
            <a:r>
              <a:rPr lang="en-US" sz="1700" b="1" dirty="0" err="1" smtClean="0">
                <a:solidFill>
                  <a:schemeClr val="bg1"/>
                </a:solidFill>
              </a:rPr>
              <a:t>vin</a:t>
            </a:r>
            <a:r>
              <a:rPr lang="en-US" sz="1700" b="1" dirty="0" smtClean="0">
                <a:solidFill>
                  <a:schemeClr val="bg1"/>
                </a:solidFill>
              </a:rPr>
              <a:t> </a:t>
            </a:r>
            <a:r>
              <a:rPr lang="en-US" sz="1700" b="1" dirty="0" err="1" smtClean="0">
                <a:solidFill>
                  <a:schemeClr val="bg1"/>
                </a:solidFill>
              </a:rPr>
              <a:t>incercarile</a:t>
            </a:r>
            <a:endParaRPr lang="en-US" sz="1700" dirty="0" smtClean="0">
              <a:solidFill>
                <a:schemeClr val="bg1"/>
              </a:solidFill>
            </a:endParaRPr>
          </a:p>
          <a:p>
            <a:pPr latinLnBrk="1"/>
            <a:r>
              <a:rPr lang="en-US" sz="1700" b="1" dirty="0" smtClean="0">
                <a:solidFill>
                  <a:schemeClr val="bg1"/>
                </a:solidFill>
              </a:rPr>
              <a:t>  </a:t>
            </a:r>
            <a:r>
              <a:rPr lang="en-US" sz="1700" b="1" dirty="0" err="1" smtClean="0">
                <a:solidFill>
                  <a:schemeClr val="bg1"/>
                </a:solidFill>
              </a:rPr>
              <a:t>Tu</a:t>
            </a:r>
            <a:r>
              <a:rPr lang="en-US" sz="1700" b="1" dirty="0" smtClean="0">
                <a:solidFill>
                  <a:schemeClr val="bg1"/>
                </a:solidFill>
              </a:rPr>
              <a:t> nu ma </a:t>
            </a:r>
            <a:r>
              <a:rPr lang="en-US" sz="1700" b="1" dirty="0" err="1" smtClean="0">
                <a:solidFill>
                  <a:schemeClr val="bg1"/>
                </a:solidFill>
              </a:rPr>
              <a:t>parasesti</a:t>
            </a:r>
            <a:r>
              <a:rPr lang="en-US" sz="1700" b="1" dirty="0" smtClean="0">
                <a:solidFill>
                  <a:schemeClr val="bg1"/>
                </a:solidFill>
              </a:rPr>
              <a:t>, </a:t>
            </a:r>
            <a:r>
              <a:rPr lang="en-US" sz="1700" b="1" dirty="0" err="1" smtClean="0">
                <a:solidFill>
                  <a:schemeClr val="bg1"/>
                </a:solidFill>
              </a:rPr>
              <a:t>Tu</a:t>
            </a:r>
            <a:r>
              <a:rPr lang="en-US" sz="1700" b="1" dirty="0" smtClean="0">
                <a:solidFill>
                  <a:schemeClr val="bg1"/>
                </a:solidFill>
              </a:rPr>
              <a:t> nu ma </a:t>
            </a:r>
            <a:r>
              <a:rPr lang="en-US" sz="1700" b="1" dirty="0" err="1" smtClean="0">
                <a:solidFill>
                  <a:schemeClr val="bg1"/>
                </a:solidFill>
              </a:rPr>
              <a:t>lasi</a:t>
            </a:r>
            <a:endParaRPr lang="en-US" sz="1700" dirty="0" smtClean="0">
              <a:solidFill>
                <a:schemeClr val="bg1"/>
              </a:solidFill>
            </a:endParaRPr>
          </a:p>
          <a:p>
            <a:pPr latinLnBrk="1"/>
            <a:r>
              <a:rPr lang="en-US" sz="1700" b="1" dirty="0" smtClean="0">
                <a:solidFill>
                  <a:schemeClr val="bg1"/>
                </a:solidFill>
              </a:rPr>
              <a:t>  </a:t>
            </a:r>
            <a:r>
              <a:rPr lang="en-US" sz="1700" b="1" dirty="0" err="1" smtClean="0">
                <a:solidFill>
                  <a:schemeClr val="bg1"/>
                </a:solidFill>
              </a:rPr>
              <a:t>Caci</a:t>
            </a:r>
            <a:r>
              <a:rPr lang="en-US" sz="1700" b="1" dirty="0" smtClean="0">
                <a:solidFill>
                  <a:schemeClr val="bg1"/>
                </a:solidFill>
              </a:rPr>
              <a:t> </a:t>
            </a:r>
            <a:r>
              <a:rPr lang="en-US" sz="1700" b="1" dirty="0" err="1" smtClean="0">
                <a:solidFill>
                  <a:schemeClr val="bg1"/>
                </a:solidFill>
              </a:rPr>
              <a:t>Tu</a:t>
            </a:r>
            <a:r>
              <a:rPr lang="en-US" sz="1700" b="1" dirty="0" smtClean="0">
                <a:solidFill>
                  <a:schemeClr val="bg1"/>
                </a:solidFill>
              </a:rPr>
              <a:t> </a:t>
            </a:r>
            <a:r>
              <a:rPr lang="en-US" sz="1700" b="1" dirty="0" err="1" smtClean="0">
                <a:solidFill>
                  <a:schemeClr val="bg1"/>
                </a:solidFill>
              </a:rPr>
              <a:t>esti</a:t>
            </a:r>
            <a:r>
              <a:rPr lang="en-US" sz="1700" b="1" dirty="0" smtClean="0">
                <a:solidFill>
                  <a:schemeClr val="bg1"/>
                </a:solidFill>
              </a:rPr>
              <a:t> </a:t>
            </a:r>
            <a:r>
              <a:rPr lang="en-US" sz="1700" b="1" dirty="0" err="1" smtClean="0">
                <a:solidFill>
                  <a:schemeClr val="bg1"/>
                </a:solidFill>
              </a:rPr>
              <a:t>credincios</a:t>
            </a:r>
            <a:endParaRPr lang="en-US" sz="1700" dirty="0" smtClean="0">
              <a:solidFill>
                <a:schemeClr val="bg1"/>
              </a:solidFill>
            </a:endParaRPr>
          </a:p>
          <a:p>
            <a:pPr latinLnBrk="1"/>
            <a:r>
              <a:rPr lang="en-US" sz="1700" b="1" dirty="0" smtClean="0">
                <a:solidFill>
                  <a:schemeClr val="bg1"/>
                </a:solidFill>
              </a:rPr>
              <a:t>  </a:t>
            </a:r>
            <a:r>
              <a:rPr lang="en-US" sz="1700" b="1" dirty="0" err="1" smtClean="0">
                <a:solidFill>
                  <a:schemeClr val="bg1"/>
                </a:solidFill>
              </a:rPr>
              <a:t>Cand</a:t>
            </a:r>
            <a:r>
              <a:rPr lang="en-US" sz="1700" b="1" dirty="0" smtClean="0">
                <a:solidFill>
                  <a:schemeClr val="bg1"/>
                </a:solidFill>
              </a:rPr>
              <a:t> pare ca </a:t>
            </a:r>
            <a:r>
              <a:rPr lang="en-US" sz="1700" b="1" dirty="0" err="1" smtClean="0">
                <a:solidFill>
                  <a:schemeClr val="bg1"/>
                </a:solidFill>
              </a:rPr>
              <a:t>sunt</a:t>
            </a:r>
            <a:r>
              <a:rPr lang="en-US" sz="1700" b="1" dirty="0" smtClean="0">
                <a:solidFill>
                  <a:schemeClr val="bg1"/>
                </a:solidFill>
              </a:rPr>
              <a:t> </a:t>
            </a:r>
            <a:r>
              <a:rPr lang="en-US" sz="1700" b="1" dirty="0" err="1" smtClean="0">
                <a:solidFill>
                  <a:schemeClr val="bg1"/>
                </a:solidFill>
              </a:rPr>
              <a:t>cazut</a:t>
            </a:r>
            <a:endParaRPr lang="en-US" sz="1700" dirty="0" smtClean="0">
              <a:solidFill>
                <a:schemeClr val="bg1"/>
              </a:solidFill>
            </a:endParaRPr>
          </a:p>
          <a:p>
            <a:pPr latinLnBrk="1"/>
            <a:r>
              <a:rPr lang="en-US" sz="1700" b="1" dirty="0" smtClean="0">
                <a:solidFill>
                  <a:schemeClr val="bg1"/>
                </a:solidFill>
              </a:rPr>
              <a:t>  Mi-</a:t>
            </a:r>
            <a:r>
              <a:rPr lang="en-US" sz="1700" b="1" dirty="0" err="1" smtClean="0">
                <a:solidFill>
                  <a:schemeClr val="bg1"/>
                </a:solidFill>
              </a:rPr>
              <a:t>aduc</a:t>
            </a:r>
            <a:r>
              <a:rPr lang="en-US" sz="1700" b="1" dirty="0" smtClean="0">
                <a:solidFill>
                  <a:schemeClr val="bg1"/>
                </a:solidFill>
              </a:rPr>
              <a:t> </a:t>
            </a:r>
            <a:r>
              <a:rPr lang="en-US" sz="1700" b="1" dirty="0" err="1" smtClean="0">
                <a:solidFill>
                  <a:schemeClr val="bg1"/>
                </a:solidFill>
              </a:rPr>
              <a:t>aminte</a:t>
            </a:r>
            <a:r>
              <a:rPr lang="en-US" sz="1700" b="1" dirty="0" smtClean="0">
                <a:solidFill>
                  <a:schemeClr val="bg1"/>
                </a:solidFill>
              </a:rPr>
              <a:t> ca in Tine </a:t>
            </a:r>
            <a:r>
              <a:rPr lang="en-US" sz="1700" b="1" dirty="0" err="1" smtClean="0">
                <a:solidFill>
                  <a:schemeClr val="bg1"/>
                </a:solidFill>
              </a:rPr>
              <a:t>sunt</a:t>
            </a:r>
            <a:endParaRPr lang="en-US" sz="1700" dirty="0" smtClean="0">
              <a:solidFill>
                <a:schemeClr val="bg1"/>
              </a:solidFill>
            </a:endParaRPr>
          </a:p>
          <a:p>
            <a:r>
              <a:rPr lang="en-US" sz="1700" b="1" dirty="0" smtClean="0">
                <a:solidFill>
                  <a:schemeClr val="bg1"/>
                </a:solidFill>
              </a:rPr>
              <a:t>  Mai </a:t>
            </a:r>
            <a:r>
              <a:rPr lang="en-US" sz="1700" b="1" dirty="0" err="1" smtClean="0">
                <a:solidFill>
                  <a:schemeClr val="bg1"/>
                </a:solidFill>
              </a:rPr>
              <a:t>mult</a:t>
            </a:r>
            <a:r>
              <a:rPr lang="en-US" sz="1700" b="1" dirty="0" smtClean="0">
                <a:solidFill>
                  <a:schemeClr val="bg1"/>
                </a:solidFill>
              </a:rPr>
              <a:t> </a:t>
            </a:r>
            <a:r>
              <a:rPr lang="en-US" sz="1700" b="1" dirty="0" err="1" smtClean="0">
                <a:solidFill>
                  <a:schemeClr val="bg1"/>
                </a:solidFill>
              </a:rPr>
              <a:t>decat</a:t>
            </a:r>
            <a:r>
              <a:rPr lang="en-US" sz="1700" b="1" dirty="0" smtClean="0">
                <a:solidFill>
                  <a:schemeClr val="bg1"/>
                </a:solidFill>
              </a:rPr>
              <a:t> </a:t>
            </a:r>
            <a:r>
              <a:rPr lang="en-US" sz="1700" b="1" dirty="0" err="1" smtClean="0">
                <a:solidFill>
                  <a:schemeClr val="bg1"/>
                </a:solidFill>
              </a:rPr>
              <a:t>biruitor</a:t>
            </a:r>
            <a:endParaRPr lang="en-US" sz="1700" b="1" dirty="0" smtClean="0">
              <a:solidFill>
                <a:schemeClr val="bg1"/>
              </a:solidFill>
            </a:endParaRPr>
          </a:p>
          <a:p>
            <a:endParaRPr lang="en-US" sz="1700" b="1" dirty="0" smtClean="0">
              <a:solidFill>
                <a:schemeClr val="bg1"/>
              </a:solidFill>
            </a:endParaRPr>
          </a:p>
          <a:p>
            <a:r>
              <a:rPr lang="en-US" sz="1700" b="1" dirty="0" smtClean="0">
                <a:solidFill>
                  <a:schemeClr val="bg1"/>
                </a:solidFill>
              </a:rPr>
              <a:t> </a:t>
            </a:r>
            <a:r>
              <a:rPr lang="en-US" sz="1700" b="1" dirty="0" err="1" smtClean="0">
                <a:solidFill>
                  <a:schemeClr val="bg1"/>
                </a:solidFill>
              </a:rPr>
              <a:t>Tu</a:t>
            </a:r>
            <a:r>
              <a:rPr lang="en-US" sz="1700" b="1" dirty="0" smtClean="0">
                <a:solidFill>
                  <a:schemeClr val="bg1"/>
                </a:solidFill>
              </a:rPr>
              <a:t> </a:t>
            </a:r>
            <a:r>
              <a:rPr lang="en-US" sz="1700" b="1" dirty="0" err="1" smtClean="0">
                <a:solidFill>
                  <a:schemeClr val="bg1"/>
                </a:solidFill>
              </a:rPr>
              <a:t>faci</a:t>
            </a:r>
            <a:r>
              <a:rPr lang="en-US" sz="1700" b="1" dirty="0" smtClean="0">
                <a:solidFill>
                  <a:schemeClr val="bg1"/>
                </a:solidFill>
              </a:rPr>
              <a:t>   </a:t>
            </a:r>
            <a:r>
              <a:rPr lang="en-US" sz="1700" b="1" dirty="0" err="1" smtClean="0">
                <a:solidFill>
                  <a:schemeClr val="bg1"/>
                </a:solidFill>
              </a:rPr>
              <a:t>totul</a:t>
            </a:r>
            <a:r>
              <a:rPr lang="en-US" sz="1700" b="1" dirty="0" smtClean="0">
                <a:solidFill>
                  <a:schemeClr val="bg1"/>
                </a:solidFill>
              </a:rPr>
              <a:t> </a:t>
            </a:r>
            <a:r>
              <a:rPr lang="en-US" sz="1700" b="1" dirty="0" err="1" smtClean="0">
                <a:solidFill>
                  <a:schemeClr val="bg1"/>
                </a:solidFill>
              </a:rPr>
              <a:t>sa</a:t>
            </a:r>
            <a:r>
              <a:rPr lang="en-US" sz="1700" b="1" dirty="0" smtClean="0">
                <a:solidFill>
                  <a:schemeClr val="bg1"/>
                </a:solidFill>
              </a:rPr>
              <a:t> </a:t>
            </a:r>
            <a:r>
              <a:rPr lang="en-US" sz="1700" b="1" dirty="0" err="1" smtClean="0">
                <a:solidFill>
                  <a:schemeClr val="bg1"/>
                </a:solidFill>
              </a:rPr>
              <a:t>lucreze</a:t>
            </a:r>
            <a:r>
              <a:rPr lang="en-US" sz="1700" b="1" dirty="0" smtClean="0">
                <a:solidFill>
                  <a:schemeClr val="bg1"/>
                </a:solidFill>
              </a:rPr>
              <a:t> </a:t>
            </a:r>
            <a:r>
              <a:rPr lang="en-US" sz="1700" b="1" dirty="0" err="1" smtClean="0">
                <a:solidFill>
                  <a:schemeClr val="bg1"/>
                </a:solidFill>
              </a:rPr>
              <a:t>spre</a:t>
            </a:r>
            <a:r>
              <a:rPr lang="en-US" sz="1700" b="1" dirty="0" smtClean="0">
                <a:solidFill>
                  <a:schemeClr val="bg1"/>
                </a:solidFill>
              </a:rPr>
              <a:t> </a:t>
            </a:r>
            <a:r>
              <a:rPr lang="en-US" sz="1700" b="1" dirty="0" err="1" smtClean="0">
                <a:solidFill>
                  <a:schemeClr val="bg1"/>
                </a:solidFill>
              </a:rPr>
              <a:t>binele</a:t>
            </a:r>
            <a:r>
              <a:rPr lang="en-US" sz="1700" b="1" dirty="0" smtClean="0">
                <a:solidFill>
                  <a:schemeClr val="bg1"/>
                </a:solidFill>
              </a:rPr>
              <a:t> </a:t>
            </a:r>
            <a:r>
              <a:rPr lang="en-US" sz="1700" b="1" dirty="0" err="1" smtClean="0">
                <a:solidFill>
                  <a:schemeClr val="bg1"/>
                </a:solidFill>
              </a:rPr>
              <a:t>meu</a:t>
            </a:r>
            <a:r>
              <a:rPr lang="en-US" sz="1700" b="1" dirty="0" smtClean="0">
                <a:solidFill>
                  <a:schemeClr val="bg1"/>
                </a:solidFill>
              </a:rPr>
              <a:t> </a:t>
            </a:r>
            <a:r>
              <a:rPr lang="en-US" sz="1700" dirty="0" smtClean="0">
                <a:solidFill>
                  <a:schemeClr val="bg1"/>
                </a:solidFill>
              </a:rPr>
              <a:t> </a:t>
            </a:r>
            <a:endParaRPr lang="en-US" sz="17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120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Rox</cp:lastModifiedBy>
  <cp:revision>19</cp:revision>
  <dcterms:created xsi:type="dcterms:W3CDTF">2006-08-16T00:00:00Z</dcterms:created>
  <dcterms:modified xsi:type="dcterms:W3CDTF">2017-07-29T14:32:51Z</dcterms:modified>
</cp:coreProperties>
</file>