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atinLnBrk="1"/>
            <a:endParaRPr lang="en-US" sz="1800" b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800" b="1" dirty="0" smtClean="0">
                <a:solidFill>
                  <a:schemeClr val="bg1"/>
                </a:solidFill>
              </a:rPr>
              <a:t> Ai </a:t>
            </a:r>
            <a:r>
              <a:rPr lang="en-US" sz="1800" b="1" dirty="0" err="1" smtClean="0">
                <a:solidFill>
                  <a:schemeClr val="bg1"/>
                </a:solidFill>
              </a:rPr>
              <a:t>fost</a:t>
            </a:r>
            <a:r>
              <a:rPr lang="en-US" sz="1800" b="1" dirty="0" smtClean="0">
                <a:solidFill>
                  <a:schemeClr val="bg1"/>
                </a:solidFill>
              </a:rPr>
              <a:t> in </a:t>
            </a:r>
            <a:r>
              <a:rPr lang="en-US" sz="1800" b="1" dirty="0" err="1" smtClean="0">
                <a:solidFill>
                  <a:schemeClr val="bg1"/>
                </a:solidFill>
              </a:rPr>
              <a:t>Hristos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impacandu</a:t>
            </a:r>
            <a:r>
              <a:rPr lang="en-US" sz="1800" b="1" dirty="0" smtClean="0">
                <a:solidFill>
                  <a:schemeClr val="bg1"/>
                </a:solidFill>
              </a:rPr>
              <a:t>-ma cu Tin’                            </a:t>
            </a:r>
            <a:endParaRPr lang="en-US" sz="1800" dirty="0" smtClean="0">
              <a:solidFill>
                <a:schemeClr val="bg1"/>
              </a:solidFill>
            </a:endParaRPr>
          </a:p>
          <a:p>
            <a:pPr latinLnBrk="1"/>
            <a:r>
              <a:rPr lang="en-US" sz="1800" b="1" dirty="0" smtClean="0">
                <a:solidFill>
                  <a:schemeClr val="bg1"/>
                </a:solidFill>
              </a:rPr>
              <a:t> M-</a:t>
            </a:r>
            <a:r>
              <a:rPr lang="en-US" sz="1800" b="1" dirty="0" err="1" smtClean="0">
                <a:solidFill>
                  <a:schemeClr val="bg1"/>
                </a:solidFill>
              </a:rPr>
              <a:t>ai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atras</a:t>
            </a:r>
            <a:r>
              <a:rPr lang="en-US" sz="1800" b="1" dirty="0" smtClean="0">
                <a:solidFill>
                  <a:schemeClr val="bg1"/>
                </a:solidFill>
              </a:rPr>
              <a:t> la Tine ca </a:t>
            </a:r>
            <a:r>
              <a:rPr lang="en-US" sz="1800" b="1" dirty="0" err="1" smtClean="0">
                <a:solidFill>
                  <a:schemeClr val="bg1"/>
                </a:solidFill>
              </a:rPr>
              <a:t>eu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acasa-acum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vin</a:t>
            </a:r>
            <a:endParaRPr lang="en-US" sz="1800" dirty="0" smtClean="0">
              <a:solidFill>
                <a:schemeClr val="bg1"/>
              </a:solidFill>
            </a:endParaRPr>
          </a:p>
          <a:p>
            <a:pPr latinLnBrk="1"/>
            <a:r>
              <a:rPr lang="en-US" sz="1800" b="1" dirty="0" smtClean="0">
                <a:solidFill>
                  <a:schemeClr val="bg1"/>
                </a:solidFill>
              </a:rPr>
              <a:t> Am </a:t>
            </a:r>
            <a:r>
              <a:rPr lang="en-US" sz="1800" b="1" dirty="0" err="1" smtClean="0">
                <a:solidFill>
                  <a:schemeClr val="bg1"/>
                </a:solidFill>
              </a:rPr>
              <a:t>fost</a:t>
            </a:r>
            <a:r>
              <a:rPr lang="en-US" sz="1800" b="1" dirty="0" smtClean="0">
                <a:solidFill>
                  <a:schemeClr val="bg1"/>
                </a:solidFill>
              </a:rPr>
              <a:t> mort in </a:t>
            </a:r>
            <a:r>
              <a:rPr lang="en-US" sz="1800" b="1" dirty="0" err="1" smtClean="0">
                <a:solidFill>
                  <a:schemeClr val="bg1"/>
                </a:solidFill>
              </a:rPr>
              <a:t>pacate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dar</a:t>
            </a:r>
            <a:r>
              <a:rPr lang="en-US" sz="1800" b="1" dirty="0" smtClean="0">
                <a:solidFill>
                  <a:schemeClr val="bg1"/>
                </a:solidFill>
              </a:rPr>
              <a:t> in </a:t>
            </a:r>
            <a:r>
              <a:rPr lang="en-US" sz="1800" b="1" dirty="0" err="1" smtClean="0">
                <a:solidFill>
                  <a:schemeClr val="bg1"/>
                </a:solidFill>
              </a:rPr>
              <a:t>Hristos</a:t>
            </a:r>
            <a:r>
              <a:rPr lang="en-US" sz="1800" b="1" dirty="0" smtClean="0">
                <a:solidFill>
                  <a:schemeClr val="bg1"/>
                </a:solidFill>
              </a:rPr>
              <a:t> am </a:t>
            </a:r>
            <a:r>
              <a:rPr lang="en-US" sz="1800" b="1" dirty="0" err="1" smtClean="0">
                <a:solidFill>
                  <a:schemeClr val="bg1"/>
                </a:solidFill>
              </a:rPr>
              <a:t>inviat</a:t>
            </a:r>
            <a:endParaRPr lang="en-US" sz="1800" dirty="0" smtClean="0">
              <a:solidFill>
                <a:schemeClr val="bg1"/>
              </a:solidFill>
            </a:endParaRPr>
          </a:p>
          <a:p>
            <a:r>
              <a:rPr lang="en-US" sz="1800" b="1" dirty="0" smtClean="0">
                <a:solidFill>
                  <a:schemeClr val="bg1"/>
                </a:solidFill>
              </a:rPr>
              <a:t> Am </a:t>
            </a:r>
            <a:r>
              <a:rPr lang="en-US" sz="1800" b="1" dirty="0" err="1" smtClean="0">
                <a:solidFill>
                  <a:schemeClr val="bg1"/>
                </a:solidFill>
              </a:rPr>
              <a:t>fost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pierdut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prin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lume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dar</a:t>
            </a:r>
            <a:r>
              <a:rPr lang="en-US" sz="1800" b="1" dirty="0" smtClean="0">
                <a:solidFill>
                  <a:schemeClr val="bg1"/>
                </a:solidFill>
              </a:rPr>
              <a:t> m-</a:t>
            </a:r>
            <a:r>
              <a:rPr lang="en-US" sz="1800" b="1" dirty="0" err="1" smtClean="0">
                <a:solidFill>
                  <a:schemeClr val="bg1"/>
                </a:solidFill>
              </a:rPr>
              <a:t>ai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gasit</a:t>
            </a:r>
            <a:r>
              <a:rPr lang="en-US" sz="1800" b="1" dirty="0" smtClean="0">
                <a:solidFill>
                  <a:schemeClr val="bg1"/>
                </a:solidFill>
              </a:rPr>
              <a:t>,  M-</a:t>
            </a:r>
            <a:r>
              <a:rPr lang="en-US" sz="1800" b="1" dirty="0" err="1" smtClean="0">
                <a:solidFill>
                  <a:schemeClr val="bg1"/>
                </a:solidFill>
              </a:rPr>
              <a:t>ai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curatat</a:t>
            </a:r>
            <a:endParaRPr lang="en-US" sz="1800" b="1" dirty="0" smtClean="0">
              <a:solidFill>
                <a:schemeClr val="bg1"/>
              </a:solidFill>
            </a:endParaRPr>
          </a:p>
          <a:p>
            <a:endParaRPr lang="en-US" sz="1800" b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800" b="1" i="1" dirty="0" err="1" smtClean="0">
                <a:solidFill>
                  <a:schemeClr val="bg1"/>
                </a:solidFill>
              </a:rPr>
              <a:t>Credincios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ai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fost</a:t>
            </a:r>
            <a:r>
              <a:rPr lang="en-US" sz="1800" b="1" i="1" dirty="0" smtClean="0">
                <a:solidFill>
                  <a:schemeClr val="bg1"/>
                </a:solidFill>
              </a:rPr>
              <a:t>, </a:t>
            </a:r>
            <a:r>
              <a:rPr lang="en-US" sz="1800" b="1" i="1" dirty="0" err="1" smtClean="0">
                <a:solidFill>
                  <a:schemeClr val="bg1"/>
                </a:solidFill>
              </a:rPr>
              <a:t>si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credincios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vei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fi</a:t>
            </a:r>
            <a:endParaRPr lang="en-US" sz="1800" i="1" dirty="0" smtClean="0">
              <a:solidFill>
                <a:schemeClr val="bg1"/>
              </a:solidFill>
            </a:endParaRPr>
          </a:p>
          <a:p>
            <a:r>
              <a:rPr lang="en-US" sz="1800" b="1" i="1" dirty="0" smtClean="0">
                <a:solidFill>
                  <a:schemeClr val="bg1"/>
                </a:solidFill>
              </a:rPr>
              <a:t>  </a:t>
            </a:r>
            <a:r>
              <a:rPr lang="en-US" sz="1800" b="1" i="1" dirty="0" err="1" smtClean="0">
                <a:solidFill>
                  <a:schemeClr val="bg1"/>
                </a:solidFill>
              </a:rPr>
              <a:t>Esti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totul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i="1" dirty="0" err="1" smtClean="0">
                <a:solidFill>
                  <a:schemeClr val="bg1"/>
                </a:solidFill>
              </a:rPr>
              <a:t>pentru</a:t>
            </a:r>
            <a:r>
              <a:rPr lang="en-US" sz="1800" b="1" i="1" dirty="0" smtClean="0">
                <a:solidFill>
                  <a:schemeClr val="bg1"/>
                </a:solidFill>
              </a:rPr>
              <a:t> min’, de </a:t>
            </a:r>
            <a:r>
              <a:rPr lang="en-US" sz="1800" b="1" i="1" dirty="0" err="1" smtClean="0">
                <a:solidFill>
                  <a:schemeClr val="bg1"/>
                </a:solidFill>
              </a:rPr>
              <a:t>aceea</a:t>
            </a:r>
            <a:r>
              <a:rPr lang="en-US" sz="1800" b="1" i="1" dirty="0" smtClean="0">
                <a:solidFill>
                  <a:schemeClr val="bg1"/>
                </a:solidFill>
              </a:rPr>
              <a:t>-Ti cant</a:t>
            </a:r>
          </a:p>
          <a:p>
            <a:endParaRPr lang="en-US" sz="1800" b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800" b="1" dirty="0" err="1" smtClean="0">
                <a:solidFill>
                  <a:schemeClr val="bg1"/>
                </a:solidFill>
              </a:rPr>
              <a:t>Cantarea</a:t>
            </a:r>
            <a:r>
              <a:rPr lang="en-US" sz="1800" b="1" dirty="0" smtClean="0">
                <a:solidFill>
                  <a:schemeClr val="bg1"/>
                </a:solidFill>
              </a:rPr>
              <a:t> mea, </a:t>
            </a:r>
            <a:r>
              <a:rPr lang="en-US" sz="1800" b="1" dirty="0" err="1" smtClean="0">
                <a:solidFill>
                  <a:schemeClr val="bg1"/>
                </a:solidFill>
              </a:rPr>
              <a:t>totdeauna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va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fi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totdeauna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va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fi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endParaRPr lang="en-US" sz="1800" dirty="0" smtClean="0">
              <a:solidFill>
                <a:schemeClr val="bg1"/>
              </a:solidFill>
            </a:endParaRPr>
          </a:p>
          <a:p>
            <a:pPr latinLnBrk="1"/>
            <a:r>
              <a:rPr lang="en-US" sz="1800" b="1" dirty="0" smtClean="0">
                <a:solidFill>
                  <a:schemeClr val="bg1"/>
                </a:solidFill>
              </a:rPr>
              <a:t>  </a:t>
            </a:r>
            <a:r>
              <a:rPr lang="en-US" sz="1800" b="1" dirty="0" err="1" smtClean="0">
                <a:solidFill>
                  <a:schemeClr val="bg1"/>
                </a:solidFill>
              </a:rPr>
              <a:t>Spre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slava</a:t>
            </a:r>
            <a:r>
              <a:rPr lang="en-US" sz="1800" b="1" dirty="0" smtClean="0">
                <a:solidFill>
                  <a:schemeClr val="bg1"/>
                </a:solidFill>
              </a:rPr>
              <a:t> Ta, </a:t>
            </a:r>
            <a:r>
              <a:rPr lang="en-US" sz="1800" b="1" dirty="0" err="1" smtClean="0">
                <a:solidFill>
                  <a:schemeClr val="bg1"/>
                </a:solidFill>
              </a:rPr>
              <a:t>totdeauna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va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fi</a:t>
            </a:r>
            <a:endParaRPr lang="en-US" sz="1800" dirty="0" smtClean="0">
              <a:solidFill>
                <a:schemeClr val="bg1"/>
              </a:solidFill>
            </a:endParaRPr>
          </a:p>
          <a:p>
            <a:pPr latinLnBrk="1"/>
            <a:r>
              <a:rPr lang="en-US" sz="1800" b="1" dirty="0" smtClean="0">
                <a:solidFill>
                  <a:schemeClr val="bg1"/>
                </a:solidFill>
              </a:rPr>
              <a:t>  Cu </a:t>
            </a:r>
            <a:r>
              <a:rPr lang="en-US" sz="1800" b="1" dirty="0" err="1" smtClean="0">
                <a:solidFill>
                  <a:schemeClr val="bg1"/>
                </a:solidFill>
              </a:rPr>
              <a:t>viata</a:t>
            </a:r>
            <a:r>
              <a:rPr lang="en-US" sz="1800" b="1" dirty="0" smtClean="0">
                <a:solidFill>
                  <a:schemeClr val="bg1"/>
                </a:solidFill>
              </a:rPr>
              <a:t> mea, </a:t>
            </a:r>
            <a:r>
              <a:rPr lang="en-US" sz="1800" b="1" dirty="0" err="1" smtClean="0">
                <a:solidFill>
                  <a:schemeClr val="bg1"/>
                </a:solidFill>
              </a:rPr>
              <a:t>eu</a:t>
            </a:r>
            <a:r>
              <a:rPr lang="en-US" sz="1800" b="1" dirty="0" smtClean="0">
                <a:solidFill>
                  <a:schemeClr val="bg1"/>
                </a:solidFill>
              </a:rPr>
              <a:t> Te </a:t>
            </a:r>
            <a:r>
              <a:rPr lang="en-US" sz="1800" b="1" dirty="0" err="1" smtClean="0">
                <a:solidFill>
                  <a:schemeClr val="bg1"/>
                </a:solidFill>
              </a:rPr>
              <a:t>voi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lauda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eu</a:t>
            </a:r>
            <a:r>
              <a:rPr lang="en-US" sz="1800" b="1" dirty="0" smtClean="0">
                <a:solidFill>
                  <a:schemeClr val="bg1"/>
                </a:solidFill>
              </a:rPr>
              <a:t> Te </a:t>
            </a:r>
            <a:r>
              <a:rPr lang="en-US" sz="1800" b="1" dirty="0" err="1" smtClean="0">
                <a:solidFill>
                  <a:schemeClr val="bg1"/>
                </a:solidFill>
              </a:rPr>
              <a:t>voi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lauda</a:t>
            </a:r>
            <a:endParaRPr lang="en-US" sz="1800" dirty="0" smtClean="0">
              <a:solidFill>
                <a:schemeClr val="bg1"/>
              </a:solidFill>
            </a:endParaRPr>
          </a:p>
          <a:p>
            <a:r>
              <a:rPr lang="en-US" sz="1800" b="1" dirty="0" smtClean="0">
                <a:solidFill>
                  <a:schemeClr val="bg1"/>
                </a:solidFill>
              </a:rPr>
              <a:t>  </a:t>
            </a:r>
            <a:r>
              <a:rPr lang="en-US" sz="1800" b="1" dirty="0" err="1" smtClean="0">
                <a:solidFill>
                  <a:schemeClr val="bg1"/>
                </a:solidFill>
              </a:rPr>
              <a:t>Spre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slava</a:t>
            </a:r>
            <a:r>
              <a:rPr lang="en-US" sz="1800" b="1" dirty="0" smtClean="0">
                <a:solidFill>
                  <a:schemeClr val="bg1"/>
                </a:solidFill>
              </a:rPr>
              <a:t> Ta </a:t>
            </a:r>
            <a:r>
              <a:rPr lang="en-US" sz="1800" b="1" dirty="0" err="1" smtClean="0">
                <a:solidFill>
                  <a:schemeClr val="bg1"/>
                </a:solidFill>
              </a:rPr>
              <a:t>este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viata</a:t>
            </a:r>
            <a:r>
              <a:rPr lang="en-US" sz="1800" b="1" dirty="0" smtClean="0">
                <a:solidFill>
                  <a:schemeClr val="bg1"/>
                </a:solidFill>
              </a:rPr>
              <a:t> mea</a:t>
            </a:r>
          </a:p>
          <a:p>
            <a:endParaRPr lang="en-US" sz="1800" b="1" dirty="0" smtClean="0">
              <a:solidFill>
                <a:schemeClr val="bg1"/>
              </a:solidFill>
            </a:endParaRPr>
          </a:p>
          <a:p>
            <a:r>
              <a:rPr lang="en-US" sz="1800" b="1" dirty="0" err="1" smtClean="0">
                <a:solidFill>
                  <a:schemeClr val="bg1"/>
                </a:solidFill>
              </a:rPr>
              <a:t>Da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noi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stim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esti</a:t>
            </a:r>
            <a:r>
              <a:rPr lang="en-US" sz="1800" b="1" dirty="0" smtClean="0">
                <a:solidFill>
                  <a:schemeClr val="bg1"/>
                </a:solidFill>
              </a:rPr>
              <a:t> in </a:t>
            </a:r>
            <a:r>
              <a:rPr lang="en-US" sz="1800" b="1" dirty="0" err="1" smtClean="0">
                <a:solidFill>
                  <a:schemeClr val="bg1"/>
                </a:solidFill>
              </a:rPr>
              <a:t>noi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Isus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una</a:t>
            </a:r>
            <a:r>
              <a:rPr lang="en-US" sz="1800" b="1" dirty="0" smtClean="0">
                <a:solidFill>
                  <a:schemeClr val="bg1"/>
                </a:solidFill>
              </a:rPr>
              <a:t> cu </a:t>
            </a:r>
            <a:r>
              <a:rPr lang="en-US" sz="1800" b="1" dirty="0" err="1" smtClean="0">
                <a:solidFill>
                  <a:schemeClr val="bg1"/>
                </a:solidFill>
              </a:rPr>
              <a:t>noi</a:t>
            </a:r>
            <a:r>
              <a:rPr lang="en-US" sz="1800" b="1" dirty="0" smtClean="0">
                <a:solidFill>
                  <a:schemeClr val="bg1"/>
                </a:solidFill>
              </a:rPr>
              <a:t>  </a:t>
            </a:r>
          </a:p>
          <a:p>
            <a:r>
              <a:rPr lang="en-US" sz="1800" b="1" dirty="0" err="1" smtClean="0">
                <a:solidFill>
                  <a:schemeClr val="bg1"/>
                </a:solidFill>
              </a:rPr>
              <a:t>Cele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vechi</a:t>
            </a:r>
            <a:r>
              <a:rPr lang="en-US" sz="1800" b="1" dirty="0" smtClean="0">
                <a:solidFill>
                  <a:schemeClr val="bg1"/>
                </a:solidFill>
              </a:rPr>
              <a:t> s-au </a:t>
            </a:r>
            <a:r>
              <a:rPr lang="en-US" sz="1800" b="1" dirty="0" err="1" smtClean="0">
                <a:solidFill>
                  <a:schemeClr val="bg1"/>
                </a:solidFill>
              </a:rPr>
              <a:t>dus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toate</a:t>
            </a:r>
            <a:r>
              <a:rPr lang="en-US" sz="1800" b="1" dirty="0" smtClean="0">
                <a:solidFill>
                  <a:schemeClr val="bg1"/>
                </a:solidFill>
              </a:rPr>
              <a:t> s-au </a:t>
            </a:r>
            <a:r>
              <a:rPr lang="en-US" sz="1800" b="1" dirty="0" err="1" smtClean="0">
                <a:solidFill>
                  <a:schemeClr val="bg1"/>
                </a:solidFill>
              </a:rPr>
              <a:t>facut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noi</a:t>
            </a:r>
            <a:r>
              <a:rPr lang="en-US" sz="1800" b="1" dirty="0" smtClean="0">
                <a:solidFill>
                  <a:schemeClr val="bg1"/>
                </a:solidFill>
              </a:rPr>
              <a:t>  </a:t>
            </a:r>
          </a:p>
          <a:p>
            <a:r>
              <a:rPr lang="en-US" sz="1800" b="1" dirty="0" err="1" smtClean="0">
                <a:solidFill>
                  <a:schemeClr val="bg1"/>
                </a:solidFill>
              </a:rPr>
              <a:t>Imbracati</a:t>
            </a:r>
            <a:r>
              <a:rPr lang="en-US" sz="1800" b="1" dirty="0" smtClean="0">
                <a:solidFill>
                  <a:schemeClr val="bg1"/>
                </a:solidFill>
              </a:rPr>
              <a:t> cu-</a:t>
            </a:r>
            <a:r>
              <a:rPr lang="en-US" sz="1800" b="1" dirty="0" err="1" smtClean="0">
                <a:solidFill>
                  <a:schemeClr val="bg1"/>
                </a:solidFill>
              </a:rPr>
              <a:t>omul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nou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dupa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chipul</a:t>
            </a:r>
            <a:r>
              <a:rPr lang="en-US" sz="1800" b="1" dirty="0" smtClean="0">
                <a:solidFill>
                  <a:schemeClr val="bg1"/>
                </a:solidFill>
              </a:rPr>
              <a:t> Tau  </a:t>
            </a:r>
          </a:p>
          <a:p>
            <a:r>
              <a:rPr lang="en-US" sz="1800" b="1" dirty="0" smtClean="0">
                <a:solidFill>
                  <a:schemeClr val="bg1"/>
                </a:solidFill>
              </a:rPr>
              <a:t>In </a:t>
            </a:r>
            <a:r>
              <a:rPr lang="en-US" sz="1800" b="1" dirty="0" err="1" smtClean="0">
                <a:solidFill>
                  <a:schemeClr val="bg1"/>
                </a:solidFill>
              </a:rPr>
              <a:t>neprihanire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si</a:t>
            </a:r>
            <a:r>
              <a:rPr lang="en-US" sz="1800" b="1" dirty="0" smtClean="0">
                <a:solidFill>
                  <a:schemeClr val="bg1"/>
                </a:solidFill>
              </a:rPr>
              <a:t>-n </a:t>
            </a:r>
            <a:r>
              <a:rPr lang="en-US" sz="1800" b="1" dirty="0" err="1" smtClean="0">
                <a:solidFill>
                  <a:schemeClr val="bg1"/>
                </a:solidFill>
              </a:rPr>
              <a:t>sfintenie</a:t>
            </a:r>
            <a:endParaRPr lang="en-US" sz="1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atinLnBrk="1"/>
            <a:r>
              <a:rPr lang="en-US" sz="1700" b="1" dirty="0" err="1" smtClean="0">
                <a:solidFill>
                  <a:schemeClr val="bg1"/>
                </a:solidFill>
              </a:rPr>
              <a:t>Sufletul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spune</a:t>
            </a:r>
            <a:r>
              <a:rPr lang="en-US" sz="1700" b="1" dirty="0" smtClean="0">
                <a:solidFill>
                  <a:schemeClr val="bg1"/>
                </a:solidFill>
              </a:rPr>
              <a:t> Ava, </a:t>
            </a:r>
          </a:p>
          <a:p>
            <a:pPr latinLnBrk="1"/>
            <a:r>
              <a:rPr lang="en-US" sz="1700" b="1" dirty="0" err="1" smtClean="0">
                <a:solidFill>
                  <a:schemeClr val="bg1"/>
                </a:solidFill>
              </a:rPr>
              <a:t>Tu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esti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Tatal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meu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cel</a:t>
            </a:r>
            <a:r>
              <a:rPr lang="en-US" sz="1700" b="1" dirty="0" smtClean="0">
                <a:solidFill>
                  <a:schemeClr val="bg1"/>
                </a:solidFill>
              </a:rPr>
              <a:t> bun </a:t>
            </a:r>
            <a:endParaRPr lang="en-US" sz="1700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b="1" dirty="0" smtClean="0">
                <a:solidFill>
                  <a:schemeClr val="bg1"/>
                </a:solidFill>
              </a:rPr>
              <a:t>  Ma-</a:t>
            </a:r>
            <a:r>
              <a:rPr lang="en-US" sz="1700" b="1" dirty="0" err="1" smtClean="0">
                <a:solidFill>
                  <a:schemeClr val="bg1"/>
                </a:solidFill>
              </a:rPr>
              <a:t>ntaresti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si</a:t>
            </a:r>
            <a:r>
              <a:rPr lang="en-US" sz="1700" b="1" dirty="0" smtClean="0">
                <a:solidFill>
                  <a:schemeClr val="bg1"/>
                </a:solidFill>
              </a:rPr>
              <a:t> ma </a:t>
            </a:r>
            <a:r>
              <a:rPr lang="en-US" sz="1700" b="1" dirty="0" err="1" smtClean="0">
                <a:solidFill>
                  <a:schemeClr val="bg1"/>
                </a:solidFill>
              </a:rPr>
              <a:t>cresti</a:t>
            </a:r>
            <a:r>
              <a:rPr lang="en-US" sz="1700" b="1" dirty="0" smtClean="0">
                <a:solidFill>
                  <a:schemeClr val="bg1"/>
                </a:solidFill>
              </a:rPr>
              <a:t>, </a:t>
            </a:r>
            <a:endParaRPr lang="en-US" sz="1700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b="1" dirty="0" smtClean="0">
                <a:solidFill>
                  <a:schemeClr val="bg1"/>
                </a:solidFill>
              </a:rPr>
              <a:t>  </a:t>
            </a:r>
            <a:r>
              <a:rPr lang="en-US" sz="1700" b="1" dirty="0" err="1" smtClean="0">
                <a:solidFill>
                  <a:schemeClr val="bg1"/>
                </a:solidFill>
              </a:rPr>
              <a:t>Spre-asemanarea</a:t>
            </a:r>
            <a:r>
              <a:rPr lang="en-US" sz="1700" b="1" dirty="0" smtClean="0">
                <a:solidFill>
                  <a:schemeClr val="bg1"/>
                </a:solidFill>
              </a:rPr>
              <a:t> cu </a:t>
            </a:r>
            <a:r>
              <a:rPr lang="en-US" sz="1700" b="1" dirty="0" err="1" smtClean="0">
                <a:solidFill>
                  <a:schemeClr val="bg1"/>
                </a:solidFill>
              </a:rPr>
              <a:t>Isus</a:t>
            </a:r>
            <a:endParaRPr lang="en-US" sz="1700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b="1" dirty="0" smtClean="0">
                <a:solidFill>
                  <a:schemeClr val="bg1"/>
                </a:solidFill>
              </a:rPr>
              <a:t>  </a:t>
            </a:r>
            <a:r>
              <a:rPr lang="en-US" sz="1700" b="1" dirty="0" err="1" smtClean="0">
                <a:solidFill>
                  <a:schemeClr val="bg1"/>
                </a:solidFill>
              </a:rPr>
              <a:t>Neprihanirea</a:t>
            </a:r>
            <a:r>
              <a:rPr lang="en-US" sz="1700" b="1" dirty="0" smtClean="0">
                <a:solidFill>
                  <a:schemeClr val="bg1"/>
                </a:solidFill>
              </a:rPr>
              <a:t> Ta </a:t>
            </a:r>
            <a:r>
              <a:rPr lang="en-US" sz="1700" b="1" dirty="0" err="1" smtClean="0">
                <a:solidFill>
                  <a:schemeClr val="bg1"/>
                </a:solidFill>
              </a:rPr>
              <a:t>sunt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eu</a:t>
            </a:r>
            <a:r>
              <a:rPr lang="en-US" sz="1700" b="1" dirty="0" smtClean="0">
                <a:solidFill>
                  <a:schemeClr val="bg1"/>
                </a:solidFill>
              </a:rPr>
              <a:t>, </a:t>
            </a:r>
            <a:endParaRPr lang="en-US" sz="1700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b="1" dirty="0" smtClean="0">
                <a:solidFill>
                  <a:schemeClr val="bg1"/>
                </a:solidFill>
              </a:rPr>
              <a:t>  </a:t>
            </a:r>
            <a:r>
              <a:rPr lang="en-US" sz="1700" b="1" dirty="0" err="1" smtClean="0">
                <a:solidFill>
                  <a:schemeClr val="bg1"/>
                </a:solidFill>
              </a:rPr>
              <a:t>Curatit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prin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Sange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Sfant</a:t>
            </a:r>
            <a:endParaRPr lang="en-US" sz="1700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b="1" dirty="0" smtClean="0">
                <a:solidFill>
                  <a:schemeClr val="bg1"/>
                </a:solidFill>
              </a:rPr>
              <a:t>  </a:t>
            </a:r>
            <a:r>
              <a:rPr lang="en-US" sz="1700" b="1" dirty="0" err="1" smtClean="0">
                <a:solidFill>
                  <a:schemeClr val="bg1"/>
                </a:solidFill>
              </a:rPr>
              <a:t>Sunt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mai</a:t>
            </a:r>
            <a:r>
              <a:rPr lang="en-US" sz="1700" b="1" dirty="0" smtClean="0">
                <a:solidFill>
                  <a:schemeClr val="bg1"/>
                </a:solidFill>
              </a:rPr>
              <a:t> alb ca </a:t>
            </a:r>
            <a:r>
              <a:rPr lang="en-US" sz="1700" b="1" dirty="0" err="1" smtClean="0">
                <a:solidFill>
                  <a:schemeClr val="bg1"/>
                </a:solidFill>
              </a:rPr>
              <a:t>zapada</a:t>
            </a:r>
            <a:r>
              <a:rPr lang="en-US" sz="1700" b="1" dirty="0" smtClean="0">
                <a:solidFill>
                  <a:schemeClr val="bg1"/>
                </a:solidFill>
              </a:rPr>
              <a:t>, </a:t>
            </a:r>
            <a:endParaRPr lang="en-US" sz="1700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b="1" dirty="0" smtClean="0">
                <a:solidFill>
                  <a:schemeClr val="bg1"/>
                </a:solidFill>
              </a:rPr>
              <a:t>  </a:t>
            </a:r>
            <a:r>
              <a:rPr lang="en-US" sz="1700" b="1" dirty="0" err="1" smtClean="0">
                <a:solidFill>
                  <a:schemeClr val="bg1"/>
                </a:solidFill>
              </a:rPr>
              <a:t>Sunt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madular</a:t>
            </a:r>
            <a:r>
              <a:rPr lang="en-US" sz="1700" b="1" dirty="0" smtClean="0">
                <a:solidFill>
                  <a:schemeClr val="bg1"/>
                </a:solidFill>
              </a:rPr>
              <a:t> din </a:t>
            </a:r>
            <a:r>
              <a:rPr lang="en-US" sz="1700" b="1" dirty="0" err="1" smtClean="0">
                <a:solidFill>
                  <a:schemeClr val="bg1"/>
                </a:solidFill>
              </a:rPr>
              <a:t>Trupu</a:t>
            </a:r>
            <a:r>
              <a:rPr lang="en-US" sz="1700" b="1" dirty="0" smtClean="0">
                <a:solidFill>
                  <a:schemeClr val="bg1"/>
                </a:solidFill>
              </a:rPr>
              <a:t>-Ti </a:t>
            </a:r>
            <a:r>
              <a:rPr lang="en-US" sz="1700" b="1" dirty="0" err="1" smtClean="0">
                <a:solidFill>
                  <a:schemeClr val="bg1"/>
                </a:solidFill>
              </a:rPr>
              <a:t>Sfant</a:t>
            </a:r>
            <a:endParaRPr lang="en-US" sz="1700" b="1" dirty="0" smtClean="0">
              <a:solidFill>
                <a:schemeClr val="bg1"/>
              </a:solidFill>
            </a:endParaRPr>
          </a:p>
          <a:p>
            <a:pPr latinLnBrk="1"/>
            <a:endParaRPr lang="en-US" sz="1700" b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b="1" dirty="0" err="1" smtClean="0">
                <a:solidFill>
                  <a:schemeClr val="bg1"/>
                </a:solidFill>
              </a:rPr>
              <a:t>Curatit</a:t>
            </a:r>
            <a:r>
              <a:rPr lang="en-US" sz="1700" b="1" dirty="0" smtClean="0">
                <a:solidFill>
                  <a:schemeClr val="bg1"/>
                </a:solidFill>
              </a:rPr>
              <a:t> de-</a:t>
            </a:r>
            <a:r>
              <a:rPr lang="en-US" sz="1700" b="1" dirty="0" err="1" smtClean="0">
                <a:solidFill>
                  <a:schemeClr val="bg1"/>
                </a:solidFill>
              </a:rPr>
              <a:t>orice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pacat</a:t>
            </a:r>
            <a:r>
              <a:rPr lang="en-US" sz="1700" b="1" dirty="0" smtClean="0">
                <a:solidFill>
                  <a:schemeClr val="bg1"/>
                </a:solidFill>
              </a:rPr>
              <a:t>, nu </a:t>
            </a:r>
            <a:r>
              <a:rPr lang="en-US" sz="1700" b="1" dirty="0" err="1" smtClean="0">
                <a:solidFill>
                  <a:schemeClr val="bg1"/>
                </a:solidFill>
              </a:rPr>
              <a:t>mai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sunt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separat</a:t>
            </a:r>
            <a:endParaRPr lang="en-US" sz="1700" dirty="0" smtClean="0">
              <a:solidFill>
                <a:schemeClr val="bg1"/>
              </a:solidFill>
            </a:endParaRPr>
          </a:p>
          <a:p>
            <a:r>
              <a:rPr lang="en-US" sz="1700" b="1" dirty="0" smtClean="0">
                <a:solidFill>
                  <a:schemeClr val="bg1"/>
                </a:solidFill>
              </a:rPr>
              <a:t>  </a:t>
            </a:r>
            <a:r>
              <a:rPr lang="en-US" sz="1700" b="1" dirty="0" err="1" smtClean="0">
                <a:solidFill>
                  <a:schemeClr val="bg1"/>
                </a:solidFill>
              </a:rPr>
              <a:t>Duhul</a:t>
            </a:r>
            <a:r>
              <a:rPr lang="en-US" sz="1700" b="1" dirty="0" smtClean="0">
                <a:solidFill>
                  <a:schemeClr val="bg1"/>
                </a:solidFill>
              </a:rPr>
              <a:t> Tau </a:t>
            </a:r>
            <a:r>
              <a:rPr lang="en-US" sz="1700" b="1" dirty="0" err="1" smtClean="0">
                <a:solidFill>
                  <a:schemeClr val="bg1"/>
                </a:solidFill>
              </a:rPr>
              <a:t>Sfant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este</a:t>
            </a:r>
            <a:r>
              <a:rPr lang="en-US" sz="1700" b="1" dirty="0" smtClean="0">
                <a:solidFill>
                  <a:schemeClr val="bg1"/>
                </a:solidFill>
              </a:rPr>
              <a:t>-n min’, de </a:t>
            </a:r>
            <a:r>
              <a:rPr lang="en-US" sz="1700" b="1" dirty="0" err="1" smtClean="0">
                <a:solidFill>
                  <a:schemeClr val="bg1"/>
                </a:solidFill>
              </a:rPr>
              <a:t>accea</a:t>
            </a:r>
            <a:r>
              <a:rPr lang="en-US" sz="1700" b="1" dirty="0" smtClean="0">
                <a:solidFill>
                  <a:schemeClr val="bg1"/>
                </a:solidFill>
              </a:rPr>
              <a:t>-Ti cant</a:t>
            </a:r>
          </a:p>
          <a:p>
            <a:endParaRPr lang="en-US" sz="1700" b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b="1" dirty="0" err="1" smtClean="0">
                <a:solidFill>
                  <a:schemeClr val="bg1"/>
                </a:solidFill>
              </a:rPr>
              <a:t>Tu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esti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maret</a:t>
            </a:r>
            <a:r>
              <a:rPr lang="en-US" sz="1700" b="1" dirty="0" smtClean="0">
                <a:solidFill>
                  <a:schemeClr val="bg1"/>
                </a:solidFill>
              </a:rPr>
              <a:t>,  </a:t>
            </a:r>
            <a:r>
              <a:rPr lang="en-US" sz="1700" b="1" dirty="0" err="1" smtClean="0">
                <a:solidFill>
                  <a:schemeClr val="bg1"/>
                </a:solidFill>
              </a:rPr>
              <a:t>Tu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esti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slavit</a:t>
            </a:r>
            <a:endParaRPr lang="en-US" sz="1700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b="1" dirty="0" smtClean="0">
                <a:solidFill>
                  <a:schemeClr val="bg1"/>
                </a:solidFill>
              </a:rPr>
              <a:t>  Cu </a:t>
            </a:r>
            <a:r>
              <a:rPr lang="en-US" sz="1700" b="1" dirty="0" err="1" smtClean="0">
                <a:solidFill>
                  <a:schemeClr val="bg1"/>
                </a:solidFill>
              </a:rPr>
              <a:t>sfintii</a:t>
            </a:r>
            <a:r>
              <a:rPr lang="en-US" sz="1700" b="1" dirty="0" smtClean="0">
                <a:solidFill>
                  <a:schemeClr val="bg1"/>
                </a:solidFill>
              </a:rPr>
              <a:t> Tai </a:t>
            </a:r>
            <a:r>
              <a:rPr lang="en-US" sz="1700" b="1" dirty="0" err="1" smtClean="0">
                <a:solidFill>
                  <a:schemeClr val="bg1"/>
                </a:solidFill>
              </a:rPr>
              <a:t>cantam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glorie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Mielului</a:t>
            </a:r>
            <a:endParaRPr lang="en-US" sz="1700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b="1" dirty="0" smtClean="0">
                <a:solidFill>
                  <a:schemeClr val="bg1"/>
                </a:solidFill>
              </a:rPr>
              <a:t>  </a:t>
            </a:r>
            <a:r>
              <a:rPr lang="en-US" sz="1700" b="1" dirty="0" err="1" smtClean="0">
                <a:solidFill>
                  <a:schemeClr val="bg1"/>
                </a:solidFill>
              </a:rPr>
              <a:t>Tu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esti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maret</a:t>
            </a:r>
            <a:r>
              <a:rPr lang="en-US" sz="1700" b="1" dirty="0" smtClean="0">
                <a:solidFill>
                  <a:schemeClr val="bg1"/>
                </a:solidFill>
              </a:rPr>
              <a:t>,    </a:t>
            </a:r>
            <a:r>
              <a:rPr lang="en-US" sz="1700" b="1" dirty="0" err="1" smtClean="0">
                <a:solidFill>
                  <a:schemeClr val="bg1"/>
                </a:solidFill>
              </a:rPr>
              <a:t>Tu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esti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slavit</a:t>
            </a:r>
            <a:endParaRPr lang="en-US" sz="1700" dirty="0" smtClean="0">
              <a:solidFill>
                <a:schemeClr val="bg1"/>
              </a:solidFill>
            </a:endParaRPr>
          </a:p>
          <a:p>
            <a:r>
              <a:rPr lang="en-US" sz="1700" b="1" dirty="0" smtClean="0">
                <a:solidFill>
                  <a:schemeClr val="bg1"/>
                </a:solidFill>
              </a:rPr>
              <a:t>  </a:t>
            </a:r>
            <a:r>
              <a:rPr lang="en-US" sz="1700" b="1" dirty="0" err="1" smtClean="0">
                <a:solidFill>
                  <a:schemeClr val="bg1"/>
                </a:solidFill>
              </a:rPr>
              <a:t>Familia</a:t>
            </a:r>
            <a:r>
              <a:rPr lang="en-US" sz="1700" b="1" dirty="0" smtClean="0">
                <a:solidFill>
                  <a:schemeClr val="bg1"/>
                </a:solidFill>
              </a:rPr>
              <a:t> Ta </a:t>
            </a:r>
            <a:r>
              <a:rPr lang="en-US" sz="1700" b="1" dirty="0" err="1" smtClean="0">
                <a:solidFill>
                  <a:schemeClr val="bg1"/>
                </a:solidFill>
              </a:rPr>
              <a:t>canta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glorie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Fiului</a:t>
            </a:r>
            <a:endParaRPr lang="en-US" sz="1700" b="1" dirty="0" smtClean="0">
              <a:solidFill>
                <a:schemeClr val="bg1"/>
              </a:solidFill>
            </a:endParaRPr>
          </a:p>
          <a:p>
            <a:endParaRPr lang="en-US" sz="1700" b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dirty="0" smtClean="0">
                <a:solidFill>
                  <a:schemeClr val="bg1"/>
                </a:solidFill>
              </a:rPr>
              <a:t>De </a:t>
            </a:r>
            <a:r>
              <a:rPr lang="en-US" sz="1700" dirty="0" err="1" smtClean="0">
                <a:solidFill>
                  <a:schemeClr val="bg1"/>
                </a:solidFill>
              </a:rPr>
              <a:t>aceea</a:t>
            </a:r>
            <a:r>
              <a:rPr lang="en-US" sz="1700" dirty="0" smtClean="0">
                <a:solidFill>
                  <a:schemeClr val="bg1"/>
                </a:solidFill>
              </a:rPr>
              <a:t>-Ti cant</a:t>
            </a:r>
          </a:p>
          <a:p>
            <a:pPr latinLnBrk="1"/>
            <a:r>
              <a:rPr lang="en-US" sz="1700" dirty="0" smtClean="0">
                <a:solidFill>
                  <a:schemeClr val="bg1"/>
                </a:solidFill>
              </a:rPr>
              <a:t>     </a:t>
            </a:r>
            <a:r>
              <a:rPr lang="en-US" sz="1700" b="1" dirty="0" err="1" smtClean="0">
                <a:solidFill>
                  <a:schemeClr val="bg1"/>
                </a:solidFill>
              </a:rPr>
              <a:t>Cantarea</a:t>
            </a:r>
            <a:r>
              <a:rPr lang="en-US" sz="1700" b="1" dirty="0" smtClean="0">
                <a:solidFill>
                  <a:schemeClr val="bg1"/>
                </a:solidFill>
              </a:rPr>
              <a:t> mea, </a:t>
            </a:r>
            <a:r>
              <a:rPr lang="en-US" sz="1700" b="1" dirty="0" err="1" smtClean="0">
                <a:solidFill>
                  <a:schemeClr val="bg1"/>
                </a:solidFill>
              </a:rPr>
              <a:t>totdeauna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va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fi</a:t>
            </a:r>
            <a:r>
              <a:rPr lang="en-US" sz="1700" b="1" dirty="0" smtClean="0">
                <a:solidFill>
                  <a:schemeClr val="bg1"/>
                </a:solidFill>
              </a:rPr>
              <a:t>, </a:t>
            </a:r>
            <a:r>
              <a:rPr lang="en-US" sz="1700" b="1" dirty="0" err="1" smtClean="0">
                <a:solidFill>
                  <a:schemeClr val="bg1"/>
                </a:solidFill>
              </a:rPr>
              <a:t>totdeauna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va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fi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endParaRPr lang="en-US" sz="1700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b="1" dirty="0" smtClean="0">
                <a:solidFill>
                  <a:schemeClr val="bg1"/>
                </a:solidFill>
              </a:rPr>
              <a:t>  </a:t>
            </a:r>
            <a:r>
              <a:rPr lang="en-US" sz="1700" b="1" dirty="0" err="1" smtClean="0">
                <a:solidFill>
                  <a:schemeClr val="bg1"/>
                </a:solidFill>
              </a:rPr>
              <a:t>Spre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slava</a:t>
            </a:r>
            <a:r>
              <a:rPr lang="en-US" sz="1700" b="1" dirty="0" smtClean="0">
                <a:solidFill>
                  <a:schemeClr val="bg1"/>
                </a:solidFill>
              </a:rPr>
              <a:t> Ta, </a:t>
            </a:r>
            <a:r>
              <a:rPr lang="en-US" sz="1700" b="1" dirty="0" err="1" smtClean="0">
                <a:solidFill>
                  <a:schemeClr val="bg1"/>
                </a:solidFill>
              </a:rPr>
              <a:t>totdeauna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va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fi</a:t>
            </a:r>
            <a:endParaRPr lang="en-US" sz="1700" dirty="0" smtClean="0">
              <a:solidFill>
                <a:schemeClr val="bg1"/>
              </a:solidFill>
            </a:endParaRPr>
          </a:p>
          <a:p>
            <a:pPr latinLnBrk="1"/>
            <a:r>
              <a:rPr lang="en-US" sz="1700" b="1" dirty="0" smtClean="0">
                <a:solidFill>
                  <a:schemeClr val="bg1"/>
                </a:solidFill>
              </a:rPr>
              <a:t>  Cu </a:t>
            </a:r>
            <a:r>
              <a:rPr lang="en-US" sz="1700" b="1" dirty="0" err="1" smtClean="0">
                <a:solidFill>
                  <a:schemeClr val="bg1"/>
                </a:solidFill>
              </a:rPr>
              <a:t>viata</a:t>
            </a:r>
            <a:r>
              <a:rPr lang="en-US" sz="1700" b="1" dirty="0" smtClean="0">
                <a:solidFill>
                  <a:schemeClr val="bg1"/>
                </a:solidFill>
              </a:rPr>
              <a:t> mea, </a:t>
            </a:r>
            <a:r>
              <a:rPr lang="en-US" sz="1700" b="1" dirty="0" err="1" smtClean="0">
                <a:solidFill>
                  <a:schemeClr val="bg1"/>
                </a:solidFill>
              </a:rPr>
              <a:t>eu</a:t>
            </a:r>
            <a:r>
              <a:rPr lang="en-US" sz="1700" b="1" dirty="0" smtClean="0">
                <a:solidFill>
                  <a:schemeClr val="bg1"/>
                </a:solidFill>
              </a:rPr>
              <a:t> Te </a:t>
            </a:r>
            <a:r>
              <a:rPr lang="en-US" sz="1700" b="1" dirty="0" err="1" smtClean="0">
                <a:solidFill>
                  <a:schemeClr val="bg1"/>
                </a:solidFill>
              </a:rPr>
              <a:t>voi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lauda</a:t>
            </a:r>
            <a:r>
              <a:rPr lang="en-US" sz="1700" b="1" dirty="0" smtClean="0">
                <a:solidFill>
                  <a:schemeClr val="bg1"/>
                </a:solidFill>
              </a:rPr>
              <a:t>, </a:t>
            </a:r>
            <a:r>
              <a:rPr lang="en-US" sz="1700" b="1" dirty="0" err="1" smtClean="0">
                <a:solidFill>
                  <a:schemeClr val="bg1"/>
                </a:solidFill>
              </a:rPr>
              <a:t>eu</a:t>
            </a:r>
            <a:r>
              <a:rPr lang="en-US" sz="1700" b="1" dirty="0" smtClean="0">
                <a:solidFill>
                  <a:schemeClr val="bg1"/>
                </a:solidFill>
              </a:rPr>
              <a:t> Te </a:t>
            </a:r>
            <a:r>
              <a:rPr lang="en-US" sz="1700" b="1" dirty="0" err="1" smtClean="0">
                <a:solidFill>
                  <a:schemeClr val="bg1"/>
                </a:solidFill>
              </a:rPr>
              <a:t>voi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lauda</a:t>
            </a:r>
            <a:endParaRPr lang="en-US" sz="1700" dirty="0" smtClean="0">
              <a:solidFill>
                <a:schemeClr val="bg1"/>
              </a:solidFill>
            </a:endParaRPr>
          </a:p>
          <a:p>
            <a:r>
              <a:rPr lang="en-US" sz="1700" b="1" dirty="0" smtClean="0">
                <a:solidFill>
                  <a:schemeClr val="bg1"/>
                </a:solidFill>
              </a:rPr>
              <a:t>  </a:t>
            </a:r>
            <a:r>
              <a:rPr lang="en-US" sz="1700" b="1" dirty="0" err="1" smtClean="0">
                <a:solidFill>
                  <a:schemeClr val="bg1"/>
                </a:solidFill>
              </a:rPr>
              <a:t>Spre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slava</a:t>
            </a:r>
            <a:r>
              <a:rPr lang="en-US" sz="1700" b="1" dirty="0" smtClean="0">
                <a:solidFill>
                  <a:schemeClr val="bg1"/>
                </a:solidFill>
              </a:rPr>
              <a:t> Ta </a:t>
            </a:r>
            <a:r>
              <a:rPr lang="en-US" sz="1700" b="1" dirty="0" err="1" smtClean="0">
                <a:solidFill>
                  <a:schemeClr val="bg1"/>
                </a:solidFill>
              </a:rPr>
              <a:t>este</a:t>
            </a:r>
            <a:r>
              <a:rPr lang="en-US" sz="1700" b="1" dirty="0" smtClean="0">
                <a:solidFill>
                  <a:schemeClr val="bg1"/>
                </a:solidFill>
              </a:rPr>
              <a:t> </a:t>
            </a:r>
            <a:r>
              <a:rPr lang="en-US" sz="1700" b="1" dirty="0" err="1" smtClean="0">
                <a:solidFill>
                  <a:schemeClr val="bg1"/>
                </a:solidFill>
              </a:rPr>
              <a:t>viata</a:t>
            </a:r>
            <a:r>
              <a:rPr lang="en-US" sz="1700" b="1" dirty="0" smtClean="0">
                <a:solidFill>
                  <a:schemeClr val="bg1"/>
                </a:solidFill>
              </a:rPr>
              <a:t> mea</a:t>
            </a:r>
          </a:p>
          <a:p>
            <a:pPr latinLnBrk="1"/>
            <a:endParaRPr lang="en-US" sz="17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265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Rox</cp:lastModifiedBy>
  <cp:revision>16</cp:revision>
  <dcterms:created xsi:type="dcterms:W3CDTF">2006-08-16T00:00:00Z</dcterms:created>
  <dcterms:modified xsi:type="dcterms:W3CDTF">2017-07-29T14:32:38Z</dcterms:modified>
</cp:coreProperties>
</file>