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7" d="100"/>
          <a:sy n="167" d="100"/>
        </p:scale>
        <p:origin x="-114" y="-19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Nothing can separate, </a:t>
            </a:r>
            <a:r>
              <a:rPr lang="en-US" sz="2300" dirty="0" smtClean="0">
                <a:solidFill>
                  <a:schemeClr val="bg1"/>
                </a:solidFill>
              </a:rPr>
              <a:t>Even </a:t>
            </a:r>
            <a:r>
              <a:rPr lang="en-US" sz="2300" dirty="0" smtClean="0">
                <a:solidFill>
                  <a:schemeClr val="bg1"/>
                </a:solidFill>
              </a:rPr>
              <a:t>if I ran </a:t>
            </a:r>
            <a:r>
              <a:rPr lang="en-US" sz="2300" dirty="0" smtClean="0">
                <a:solidFill>
                  <a:schemeClr val="bg1"/>
                </a:solidFill>
              </a:rPr>
              <a:t>away, Your </a:t>
            </a:r>
            <a:r>
              <a:rPr lang="en-US" sz="2300" dirty="0" smtClean="0">
                <a:solidFill>
                  <a:schemeClr val="bg1"/>
                </a:solidFill>
              </a:rPr>
              <a:t>love never fails</a:t>
            </a: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 </a:t>
            </a:r>
            <a:r>
              <a:rPr lang="en-US" sz="2300" dirty="0" smtClean="0">
                <a:solidFill>
                  <a:schemeClr val="bg1"/>
                </a:solidFill>
              </a:rPr>
              <a:t>I </a:t>
            </a:r>
            <a:r>
              <a:rPr lang="en-US" sz="2300" dirty="0" smtClean="0">
                <a:solidFill>
                  <a:schemeClr val="bg1"/>
                </a:solidFill>
              </a:rPr>
              <a:t>know I still make </a:t>
            </a:r>
            <a:r>
              <a:rPr lang="en-US" sz="2300" dirty="0" smtClean="0">
                <a:solidFill>
                  <a:schemeClr val="bg1"/>
                </a:solidFill>
              </a:rPr>
              <a:t>mistakes, </a:t>
            </a:r>
          </a:p>
          <a:p>
            <a:pPr latinLnBrk="1"/>
            <a:r>
              <a:rPr lang="en-US" sz="2300" smtClean="0">
                <a:solidFill>
                  <a:schemeClr val="bg1"/>
                </a:solidFill>
              </a:rPr>
              <a:t>But </a:t>
            </a:r>
            <a:r>
              <a:rPr lang="en-US" sz="2300" dirty="0" smtClean="0">
                <a:solidFill>
                  <a:schemeClr val="bg1"/>
                </a:solidFill>
              </a:rPr>
              <a:t>You have new mercies for me everyday</a:t>
            </a:r>
          </a:p>
          <a:p>
            <a:r>
              <a:rPr lang="en-US" sz="2300" dirty="0" smtClean="0">
                <a:solidFill>
                  <a:schemeClr val="bg1"/>
                </a:solidFill>
              </a:rPr>
              <a:t>  Your love never </a:t>
            </a:r>
            <a:r>
              <a:rPr lang="en-US" sz="2300" dirty="0" smtClean="0">
                <a:solidFill>
                  <a:schemeClr val="bg1"/>
                </a:solidFill>
              </a:rPr>
              <a:t>fails</a:t>
            </a:r>
          </a:p>
          <a:p>
            <a:endParaRPr lang="en-US" sz="23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300" i="1" dirty="0" smtClean="0">
                <a:solidFill>
                  <a:schemeClr val="bg1"/>
                </a:solidFill>
              </a:rPr>
              <a:t>You stay the same through the ages, </a:t>
            </a:r>
            <a:r>
              <a:rPr lang="en-US" sz="2300" i="1" dirty="0" smtClean="0">
                <a:solidFill>
                  <a:schemeClr val="bg1"/>
                </a:solidFill>
              </a:rPr>
              <a:t>Your </a:t>
            </a:r>
            <a:r>
              <a:rPr lang="en-US" sz="2300" i="1" dirty="0" smtClean="0">
                <a:solidFill>
                  <a:schemeClr val="bg1"/>
                </a:solidFill>
              </a:rPr>
              <a:t>love never changes</a:t>
            </a:r>
          </a:p>
          <a:p>
            <a:pPr latinLnBrk="1"/>
            <a:r>
              <a:rPr lang="en-US" sz="2300" i="1" dirty="0" smtClean="0">
                <a:solidFill>
                  <a:schemeClr val="bg1"/>
                </a:solidFill>
              </a:rPr>
              <a:t>There may be pain in the </a:t>
            </a:r>
            <a:r>
              <a:rPr lang="en-US" sz="2300" i="1" dirty="0" smtClean="0">
                <a:solidFill>
                  <a:schemeClr val="bg1"/>
                </a:solidFill>
              </a:rPr>
              <a:t>night, but </a:t>
            </a:r>
            <a:r>
              <a:rPr lang="en-US" sz="2300" i="1" dirty="0" smtClean="0">
                <a:solidFill>
                  <a:schemeClr val="bg1"/>
                </a:solidFill>
              </a:rPr>
              <a:t>joy comes in the morning</a:t>
            </a:r>
          </a:p>
          <a:p>
            <a:pPr latinLnBrk="1"/>
            <a:r>
              <a:rPr lang="en-US" sz="2300" i="1" dirty="0" smtClean="0">
                <a:solidFill>
                  <a:schemeClr val="bg1"/>
                </a:solidFill>
              </a:rPr>
              <a:t> </a:t>
            </a:r>
            <a:r>
              <a:rPr lang="en-US" sz="2300" i="1" dirty="0" smtClean="0">
                <a:solidFill>
                  <a:schemeClr val="bg1"/>
                </a:solidFill>
              </a:rPr>
              <a:t>And </a:t>
            </a:r>
            <a:r>
              <a:rPr lang="en-US" sz="2300" i="1" dirty="0" smtClean="0">
                <a:solidFill>
                  <a:schemeClr val="bg1"/>
                </a:solidFill>
              </a:rPr>
              <a:t>when the oceans rage, I don't have to be afraid</a:t>
            </a:r>
          </a:p>
          <a:p>
            <a:pPr latinLnBrk="1"/>
            <a:r>
              <a:rPr lang="en-US" sz="2300" i="1" dirty="0" smtClean="0">
                <a:solidFill>
                  <a:schemeClr val="bg1"/>
                </a:solidFill>
              </a:rPr>
              <a:t>Because I know that You love me, </a:t>
            </a:r>
            <a:r>
              <a:rPr lang="en-US" sz="2300" i="1" dirty="0" smtClean="0">
                <a:solidFill>
                  <a:schemeClr val="bg1"/>
                </a:solidFill>
              </a:rPr>
              <a:t>Your </a:t>
            </a:r>
            <a:r>
              <a:rPr lang="en-US" sz="2300" i="1" dirty="0" smtClean="0">
                <a:solidFill>
                  <a:schemeClr val="bg1"/>
                </a:solidFill>
              </a:rPr>
              <a:t>love never </a:t>
            </a:r>
            <a:r>
              <a:rPr lang="en-US" sz="2300" i="1" dirty="0" smtClean="0">
                <a:solidFill>
                  <a:schemeClr val="bg1"/>
                </a:solidFill>
              </a:rPr>
              <a:t>fails</a:t>
            </a:r>
          </a:p>
          <a:p>
            <a:pPr latinLnBrk="1"/>
            <a:endParaRPr lang="en-US" sz="2300" dirty="0" smtClean="0">
              <a:solidFill>
                <a:schemeClr val="bg1"/>
              </a:solidFill>
            </a:endParaRP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The </a:t>
            </a:r>
            <a:r>
              <a:rPr lang="en-US" sz="2300" dirty="0" smtClean="0">
                <a:solidFill>
                  <a:schemeClr val="bg1"/>
                </a:solidFill>
              </a:rPr>
              <a:t>wind is strong and the water's deep</a:t>
            </a: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  But I'm not alone here in these open </a:t>
            </a:r>
            <a:r>
              <a:rPr lang="en-US" sz="2300" dirty="0" smtClean="0">
                <a:solidFill>
                  <a:schemeClr val="bg1"/>
                </a:solidFill>
              </a:rPr>
              <a:t>seas, Cause </a:t>
            </a:r>
            <a:r>
              <a:rPr lang="en-US" sz="2300" dirty="0" smtClean="0">
                <a:solidFill>
                  <a:schemeClr val="bg1"/>
                </a:solidFill>
              </a:rPr>
              <a:t>Your love never fails</a:t>
            </a: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 </a:t>
            </a:r>
            <a:r>
              <a:rPr lang="en-US" sz="2300" dirty="0" smtClean="0">
                <a:solidFill>
                  <a:schemeClr val="bg1"/>
                </a:solidFill>
              </a:rPr>
              <a:t>  </a:t>
            </a:r>
            <a:r>
              <a:rPr lang="en-US" sz="2300" dirty="0" smtClean="0">
                <a:solidFill>
                  <a:schemeClr val="bg1"/>
                </a:solidFill>
              </a:rPr>
              <a:t>The chasm was far too </a:t>
            </a:r>
            <a:r>
              <a:rPr lang="en-US" sz="2300" dirty="0" smtClean="0">
                <a:solidFill>
                  <a:schemeClr val="bg1"/>
                </a:solidFill>
              </a:rPr>
              <a:t>wide, I </a:t>
            </a:r>
            <a:r>
              <a:rPr lang="en-US" sz="2300" dirty="0" smtClean="0">
                <a:solidFill>
                  <a:schemeClr val="bg1"/>
                </a:solidFill>
              </a:rPr>
              <a:t>never thought I'd reach the other side</a:t>
            </a:r>
          </a:p>
          <a:p>
            <a:r>
              <a:rPr lang="en-US" sz="2300" dirty="0" smtClean="0">
                <a:solidFill>
                  <a:schemeClr val="bg1"/>
                </a:solidFill>
              </a:rPr>
              <a:t>  </a:t>
            </a:r>
            <a:r>
              <a:rPr lang="x-none" sz="2300" smtClean="0">
                <a:solidFill>
                  <a:schemeClr val="bg1"/>
                </a:solidFill>
              </a:rPr>
              <a:t>But Your love never </a:t>
            </a:r>
            <a:r>
              <a:rPr lang="x-none" sz="2300" smtClean="0">
                <a:solidFill>
                  <a:schemeClr val="bg1"/>
                </a:solidFill>
              </a:rPr>
              <a:t>fails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endParaRPr lang="en-US" sz="2300" dirty="0" smtClean="0">
              <a:solidFill>
                <a:schemeClr val="bg1"/>
              </a:solidFill>
            </a:endParaRPr>
          </a:p>
          <a:p>
            <a:endParaRPr lang="en-US" sz="2300" i="1" dirty="0" smtClean="0">
              <a:solidFill>
                <a:schemeClr val="bg1"/>
              </a:solidFill>
            </a:endParaRPr>
          </a:p>
          <a:p>
            <a:r>
              <a:rPr lang="en-US" sz="2300" dirty="0" smtClean="0">
                <a:solidFill>
                  <a:schemeClr val="bg1"/>
                </a:solidFill>
              </a:rPr>
              <a:t>You make -- all things work together for my </a:t>
            </a:r>
            <a:r>
              <a:rPr lang="en-US" sz="2300" dirty="0" smtClean="0">
                <a:solidFill>
                  <a:schemeClr val="bg1"/>
                </a:solidFill>
              </a:rPr>
              <a:t>good</a:t>
            </a:r>
            <a:endParaRPr lang="en-US" sz="23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Kla</cp:lastModifiedBy>
  <cp:revision>33</cp:revision>
  <dcterms:created xsi:type="dcterms:W3CDTF">2006-08-16T00:00:00Z</dcterms:created>
  <dcterms:modified xsi:type="dcterms:W3CDTF">2017-03-31T22:56:58Z</dcterms:modified>
</cp:coreProperties>
</file>