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7" d="100"/>
          <a:sy n="167" d="100"/>
        </p:scale>
        <p:origin x="-114" y="-19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atinLnBrk="1"/>
            <a:r>
              <a:rPr lang="en-US" sz="1850" dirty="0" smtClean="0">
                <a:solidFill>
                  <a:schemeClr val="bg1"/>
                </a:solidFill>
              </a:rPr>
              <a:t>Your love is devoted, like a ring of solid </a:t>
            </a:r>
            <a:r>
              <a:rPr lang="en-US" sz="1850" dirty="0" smtClean="0">
                <a:solidFill>
                  <a:schemeClr val="bg1"/>
                </a:solidFill>
              </a:rPr>
              <a:t>gold, </a:t>
            </a:r>
          </a:p>
          <a:p>
            <a:pPr latinLnBrk="1"/>
            <a:r>
              <a:rPr lang="en-US" sz="1850" dirty="0" smtClean="0">
                <a:solidFill>
                  <a:schemeClr val="bg1"/>
                </a:solidFill>
              </a:rPr>
              <a:t>Like </a:t>
            </a:r>
            <a:r>
              <a:rPr lang="en-US" sz="1850" dirty="0" smtClean="0">
                <a:solidFill>
                  <a:schemeClr val="bg1"/>
                </a:solidFill>
              </a:rPr>
              <a:t>a vow that is tested, like a covenant of old </a:t>
            </a:r>
          </a:p>
          <a:p>
            <a:pPr latinLnBrk="1"/>
            <a:r>
              <a:rPr lang="en-US" sz="1850" dirty="0" smtClean="0">
                <a:solidFill>
                  <a:schemeClr val="bg1"/>
                </a:solidFill>
              </a:rPr>
              <a:t>Your love is enduring, through the winter </a:t>
            </a:r>
            <a:r>
              <a:rPr lang="en-US" sz="1850" dirty="0" smtClean="0">
                <a:solidFill>
                  <a:schemeClr val="bg1"/>
                </a:solidFill>
              </a:rPr>
              <a:t>rain, </a:t>
            </a:r>
          </a:p>
          <a:p>
            <a:pPr latinLnBrk="1"/>
            <a:r>
              <a:rPr lang="en-US" sz="1850" dirty="0" smtClean="0">
                <a:solidFill>
                  <a:schemeClr val="bg1"/>
                </a:solidFill>
              </a:rPr>
              <a:t>And </a:t>
            </a:r>
            <a:r>
              <a:rPr lang="en-US" sz="1850" dirty="0" smtClean="0">
                <a:solidFill>
                  <a:schemeClr val="bg1"/>
                </a:solidFill>
              </a:rPr>
              <a:t>beyond the horizon, with mercy for today</a:t>
            </a:r>
            <a:endParaRPr lang="en-US" sz="1850" i="1" dirty="0" smtClean="0">
              <a:solidFill>
                <a:schemeClr val="bg1"/>
              </a:solidFill>
            </a:endParaRPr>
          </a:p>
          <a:p>
            <a:pPr latinLnBrk="1"/>
            <a:endParaRPr lang="en-US" sz="185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850" dirty="0" smtClean="0">
                <a:solidFill>
                  <a:schemeClr val="bg1"/>
                </a:solidFill>
              </a:rPr>
              <a:t>Faithful You have been, and faithful you will </a:t>
            </a:r>
            <a:r>
              <a:rPr lang="en-US" sz="1850" dirty="0" smtClean="0">
                <a:solidFill>
                  <a:schemeClr val="bg1"/>
                </a:solidFill>
              </a:rPr>
              <a:t>be, </a:t>
            </a:r>
          </a:p>
          <a:p>
            <a:pPr latinLnBrk="1"/>
            <a:r>
              <a:rPr lang="en-US" sz="1850" dirty="0" smtClean="0">
                <a:solidFill>
                  <a:schemeClr val="bg1"/>
                </a:solidFill>
              </a:rPr>
              <a:t>You </a:t>
            </a:r>
            <a:r>
              <a:rPr lang="en-US" sz="1850" dirty="0" smtClean="0">
                <a:solidFill>
                  <a:schemeClr val="bg1"/>
                </a:solidFill>
              </a:rPr>
              <a:t>pledge yourself to me, and it’s why I </a:t>
            </a:r>
            <a:r>
              <a:rPr lang="en-US" sz="1850" dirty="0" smtClean="0">
                <a:solidFill>
                  <a:schemeClr val="bg1"/>
                </a:solidFill>
              </a:rPr>
              <a:t>sing</a:t>
            </a:r>
          </a:p>
          <a:p>
            <a:endParaRPr lang="en-US" sz="185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850" i="1" dirty="0" smtClean="0">
                <a:solidFill>
                  <a:schemeClr val="bg1"/>
                </a:solidFill>
              </a:rPr>
              <a:t>/: Your </a:t>
            </a:r>
            <a:r>
              <a:rPr lang="en-US" sz="1850" i="1" dirty="0" smtClean="0">
                <a:solidFill>
                  <a:schemeClr val="bg1"/>
                </a:solidFill>
              </a:rPr>
              <a:t>praise will ever be on my lips, ever be on my </a:t>
            </a:r>
            <a:r>
              <a:rPr lang="en-US" sz="1850" i="1" dirty="0" smtClean="0">
                <a:solidFill>
                  <a:schemeClr val="bg1"/>
                </a:solidFill>
              </a:rPr>
              <a:t>lips :/</a:t>
            </a:r>
          </a:p>
          <a:p>
            <a:pPr latinLnBrk="1"/>
            <a:endParaRPr lang="en-US" sz="185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850" dirty="0" smtClean="0">
                <a:solidFill>
                  <a:schemeClr val="bg1"/>
                </a:solidFill>
              </a:rPr>
              <a:t>You Father the orphan, Your kindness makes us </a:t>
            </a:r>
            <a:r>
              <a:rPr lang="en-US" sz="1850" dirty="0" smtClean="0">
                <a:solidFill>
                  <a:schemeClr val="bg1"/>
                </a:solidFill>
              </a:rPr>
              <a:t>whole, </a:t>
            </a:r>
          </a:p>
          <a:p>
            <a:pPr latinLnBrk="1"/>
            <a:r>
              <a:rPr lang="en-US" sz="1850" dirty="0" smtClean="0">
                <a:solidFill>
                  <a:schemeClr val="bg1"/>
                </a:solidFill>
              </a:rPr>
              <a:t>You </a:t>
            </a:r>
            <a:r>
              <a:rPr lang="en-US" sz="1850" dirty="0" smtClean="0">
                <a:solidFill>
                  <a:schemeClr val="bg1"/>
                </a:solidFill>
              </a:rPr>
              <a:t>shoulder our weakness, </a:t>
            </a:r>
            <a:r>
              <a:rPr lang="en-US" sz="1850" dirty="0" smtClean="0">
                <a:solidFill>
                  <a:schemeClr val="bg1"/>
                </a:solidFill>
              </a:rPr>
              <a:t>and </a:t>
            </a:r>
            <a:r>
              <a:rPr lang="en-US" sz="1850" dirty="0" smtClean="0">
                <a:solidFill>
                  <a:schemeClr val="bg1"/>
                </a:solidFill>
              </a:rPr>
              <a:t>Your strength becomes our </a:t>
            </a:r>
            <a:r>
              <a:rPr lang="en-US" sz="1850" dirty="0" smtClean="0">
                <a:solidFill>
                  <a:schemeClr val="bg1"/>
                </a:solidFill>
              </a:rPr>
              <a:t>own, </a:t>
            </a:r>
          </a:p>
          <a:p>
            <a:pPr latinLnBrk="1"/>
            <a:r>
              <a:rPr lang="en-US" sz="1850" dirty="0" smtClean="0">
                <a:solidFill>
                  <a:schemeClr val="bg1"/>
                </a:solidFill>
              </a:rPr>
              <a:t>You’re </a:t>
            </a:r>
            <a:r>
              <a:rPr lang="en-US" sz="1850" dirty="0" smtClean="0">
                <a:solidFill>
                  <a:schemeClr val="bg1"/>
                </a:solidFill>
              </a:rPr>
              <a:t>making me like you, clothing me in </a:t>
            </a:r>
            <a:r>
              <a:rPr lang="en-US" sz="1850" dirty="0" smtClean="0">
                <a:solidFill>
                  <a:schemeClr val="bg1"/>
                </a:solidFill>
              </a:rPr>
              <a:t>white, </a:t>
            </a:r>
          </a:p>
          <a:p>
            <a:pPr latinLnBrk="1"/>
            <a:r>
              <a:rPr lang="en-US" sz="1850" dirty="0" smtClean="0">
                <a:solidFill>
                  <a:schemeClr val="bg1"/>
                </a:solidFill>
              </a:rPr>
              <a:t>Bringing </a:t>
            </a:r>
            <a:r>
              <a:rPr lang="en-US" sz="1850" dirty="0" smtClean="0">
                <a:solidFill>
                  <a:schemeClr val="bg1"/>
                </a:solidFill>
              </a:rPr>
              <a:t>beauty from ashes, for You will have Your </a:t>
            </a:r>
            <a:r>
              <a:rPr lang="en-US" sz="1850" dirty="0" smtClean="0">
                <a:solidFill>
                  <a:schemeClr val="bg1"/>
                </a:solidFill>
              </a:rPr>
              <a:t>bride</a:t>
            </a:r>
          </a:p>
          <a:p>
            <a:endParaRPr lang="en-US" sz="185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850" dirty="0" smtClean="0">
                <a:solidFill>
                  <a:schemeClr val="bg1"/>
                </a:solidFill>
              </a:rPr>
              <a:t>Free of all her guilt, and rid of all her </a:t>
            </a:r>
            <a:r>
              <a:rPr lang="en-US" sz="1850" dirty="0" smtClean="0">
                <a:solidFill>
                  <a:schemeClr val="bg1"/>
                </a:solidFill>
              </a:rPr>
              <a:t>shame, </a:t>
            </a:r>
          </a:p>
          <a:p>
            <a:pPr latinLnBrk="1"/>
            <a:r>
              <a:rPr lang="en-US" sz="1850" dirty="0" smtClean="0">
                <a:solidFill>
                  <a:schemeClr val="bg1"/>
                </a:solidFill>
              </a:rPr>
              <a:t>And </a:t>
            </a:r>
            <a:r>
              <a:rPr lang="en-US" sz="1850" dirty="0" smtClean="0">
                <a:solidFill>
                  <a:schemeClr val="bg1"/>
                </a:solidFill>
              </a:rPr>
              <a:t>known by her true name, and it’s why I </a:t>
            </a:r>
            <a:r>
              <a:rPr lang="en-US" sz="1850" dirty="0" smtClean="0">
                <a:solidFill>
                  <a:schemeClr val="bg1"/>
                </a:solidFill>
              </a:rPr>
              <a:t>sing</a:t>
            </a:r>
          </a:p>
          <a:p>
            <a:endParaRPr lang="en-US" sz="185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850" dirty="0" smtClean="0">
                <a:solidFill>
                  <a:schemeClr val="bg1"/>
                </a:solidFill>
              </a:rPr>
              <a:t>/: You </a:t>
            </a:r>
            <a:r>
              <a:rPr lang="en-US" sz="1850" dirty="0" smtClean="0">
                <a:solidFill>
                  <a:schemeClr val="bg1"/>
                </a:solidFill>
              </a:rPr>
              <a:t>will be praised, You will be praised</a:t>
            </a:r>
          </a:p>
          <a:p>
            <a:pPr latinLnBrk="1"/>
            <a:r>
              <a:rPr lang="en-US" sz="1850" dirty="0" smtClean="0">
                <a:solidFill>
                  <a:schemeClr val="bg1"/>
                </a:solidFill>
              </a:rPr>
              <a:t>With angels and saints we sing worthy are You </a:t>
            </a:r>
            <a:r>
              <a:rPr lang="en-US" sz="1850" dirty="0" smtClean="0">
                <a:solidFill>
                  <a:schemeClr val="bg1"/>
                </a:solidFill>
              </a:rPr>
              <a:t>Lord :/</a:t>
            </a:r>
            <a:endParaRPr lang="en-US" sz="185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172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Kla</cp:lastModifiedBy>
  <cp:revision>32</cp:revision>
  <dcterms:created xsi:type="dcterms:W3CDTF">2006-08-16T00:00:00Z</dcterms:created>
  <dcterms:modified xsi:type="dcterms:W3CDTF">2017-03-31T22:53:12Z</dcterms:modified>
</cp:coreProperties>
</file>