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atinLnBrk="1"/>
            <a:r>
              <a:rPr lang="en-US" sz="2200" dirty="0" smtClean="0">
                <a:solidFill>
                  <a:schemeClr val="bg1"/>
                </a:solidFill>
              </a:rPr>
              <a:t>Spirit of Jesus living within us</a:t>
            </a:r>
          </a:p>
          <a:p>
            <a:pPr latinLnBrk="1"/>
            <a:r>
              <a:rPr lang="en-US" sz="2200" dirty="0" smtClean="0">
                <a:solidFill>
                  <a:schemeClr val="bg1"/>
                </a:solidFill>
              </a:rPr>
              <a:t>Never to fail or forsake</a:t>
            </a:r>
          </a:p>
          <a:p>
            <a:pPr latinLnBrk="1"/>
            <a:r>
              <a:rPr lang="en-US" sz="2200" dirty="0" smtClean="0">
                <a:solidFill>
                  <a:schemeClr val="bg1"/>
                </a:solidFill>
              </a:rPr>
              <a:t>Unending promise heaven inside us 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Whispers the sound of Your </a:t>
            </a:r>
            <a:r>
              <a:rPr lang="en-US" sz="2200" dirty="0" smtClean="0">
                <a:solidFill>
                  <a:schemeClr val="bg1"/>
                </a:solidFill>
              </a:rPr>
              <a:t>Name</a:t>
            </a:r>
          </a:p>
          <a:p>
            <a:endParaRPr lang="en-US" sz="220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2200" i="1" dirty="0" smtClean="0">
                <a:solidFill>
                  <a:schemeClr val="bg1"/>
                </a:solidFill>
              </a:rPr>
              <a:t>Holy, holy is the Lord</a:t>
            </a:r>
          </a:p>
          <a:p>
            <a:pPr latinLnBrk="1"/>
            <a:r>
              <a:rPr lang="en-US" sz="2200" i="1" dirty="0" smtClean="0">
                <a:solidFill>
                  <a:schemeClr val="bg1"/>
                </a:solidFill>
              </a:rPr>
              <a:t>Worthy to be praised, Yahweh</a:t>
            </a:r>
          </a:p>
          <a:p>
            <a:pPr latinLnBrk="1"/>
            <a:r>
              <a:rPr lang="en-US" sz="2200" i="1" dirty="0" smtClean="0">
                <a:solidFill>
                  <a:schemeClr val="bg1"/>
                </a:solidFill>
              </a:rPr>
              <a:t>Fire, rising in my soul</a:t>
            </a:r>
          </a:p>
          <a:p>
            <a:r>
              <a:rPr lang="en-US" sz="2200" i="1" dirty="0" smtClean="0">
                <a:solidFill>
                  <a:schemeClr val="bg1"/>
                </a:solidFill>
              </a:rPr>
              <a:t>All consuming flame, </a:t>
            </a:r>
            <a:r>
              <a:rPr lang="en-US" sz="2200" i="1" dirty="0" smtClean="0">
                <a:solidFill>
                  <a:schemeClr val="bg1"/>
                </a:solidFill>
              </a:rPr>
              <a:t>Yahweh</a:t>
            </a:r>
          </a:p>
          <a:p>
            <a:endParaRPr lang="en-US" sz="220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2200" dirty="0" smtClean="0">
                <a:solidFill>
                  <a:schemeClr val="bg1"/>
                </a:solidFill>
              </a:rPr>
              <a:t>Filled with Your wonder, here I surrender</a:t>
            </a:r>
          </a:p>
          <a:p>
            <a:pPr latinLnBrk="1"/>
            <a:r>
              <a:rPr lang="en-US" sz="2200" dirty="0" smtClean="0">
                <a:solidFill>
                  <a:schemeClr val="bg1"/>
                </a:solidFill>
              </a:rPr>
              <a:t>Held in Your mystery of grace</a:t>
            </a:r>
          </a:p>
          <a:p>
            <a:pPr latinLnBrk="1"/>
            <a:r>
              <a:rPr lang="en-US" sz="2200" dirty="0" smtClean="0">
                <a:solidFill>
                  <a:schemeClr val="bg1"/>
                </a:solidFill>
              </a:rPr>
              <a:t>Calling me closer, waking desire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Coming alive in Your </a:t>
            </a:r>
            <a:r>
              <a:rPr lang="en-US" sz="2200" dirty="0" smtClean="0">
                <a:solidFill>
                  <a:schemeClr val="bg1"/>
                </a:solidFill>
              </a:rPr>
              <a:t>Name</a:t>
            </a:r>
          </a:p>
          <a:p>
            <a:endParaRPr lang="en-US" sz="220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2200" dirty="0" smtClean="0">
                <a:solidFill>
                  <a:schemeClr val="bg1"/>
                </a:solidFill>
              </a:rPr>
              <a:t>He who was and is to come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Is the one who lives in us the great I Am, </a:t>
            </a:r>
            <a:r>
              <a:rPr lang="en-US" sz="2200" dirty="0" smtClean="0">
                <a:solidFill>
                  <a:schemeClr val="bg1"/>
                </a:solidFill>
              </a:rPr>
              <a:t>Yahweh</a:t>
            </a:r>
            <a:endParaRPr lang="en-US" sz="2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90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Kla</cp:lastModifiedBy>
  <cp:revision>31</cp:revision>
  <dcterms:created xsi:type="dcterms:W3CDTF">2006-08-16T00:00:00Z</dcterms:created>
  <dcterms:modified xsi:type="dcterms:W3CDTF">2017-03-11T00:59:04Z</dcterms:modified>
</cp:coreProperties>
</file>