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My life is hidden in the shadow of Your wings </a:t>
            </a:r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My </a:t>
            </a:r>
            <a:r>
              <a:rPr lang="en-US" sz="2300" i="1" dirty="0" smtClean="0">
                <a:solidFill>
                  <a:schemeClr val="bg1"/>
                </a:solidFill>
              </a:rPr>
              <a:t>life is hidden in the secret place in </a:t>
            </a:r>
            <a:r>
              <a:rPr lang="en-US" sz="2300" i="1" dirty="0" smtClean="0">
                <a:solidFill>
                  <a:schemeClr val="bg1"/>
                </a:solidFill>
              </a:rPr>
              <a:t>You</a:t>
            </a:r>
          </a:p>
          <a:p>
            <a:pPr latinLnBrk="1"/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 are my life. You are my love </a:t>
            </a:r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 </a:t>
            </a:r>
            <a:r>
              <a:rPr lang="en-US" sz="2300" dirty="0" smtClean="0">
                <a:solidFill>
                  <a:schemeClr val="bg1"/>
                </a:solidFill>
              </a:rPr>
              <a:t>are the only thing I've ever wanted </a:t>
            </a:r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 </a:t>
            </a:r>
            <a:r>
              <a:rPr lang="en-US" sz="2300" dirty="0" smtClean="0">
                <a:solidFill>
                  <a:schemeClr val="bg1"/>
                </a:solidFill>
              </a:rPr>
              <a:t>called me out. Set me </a:t>
            </a:r>
            <a:r>
              <a:rPr lang="en-US" sz="2300" dirty="0" smtClean="0">
                <a:solidFill>
                  <a:schemeClr val="bg1"/>
                </a:solidFill>
              </a:rPr>
              <a:t>aside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Brought </a:t>
            </a:r>
            <a:r>
              <a:rPr lang="en-US" sz="2300" dirty="0" smtClean="0">
                <a:solidFill>
                  <a:schemeClr val="bg1"/>
                </a:solidFill>
              </a:rPr>
              <a:t>me into Your </a:t>
            </a:r>
            <a:r>
              <a:rPr lang="en-US" sz="2300" dirty="0" smtClean="0">
                <a:solidFill>
                  <a:schemeClr val="bg1"/>
                </a:solidFill>
              </a:rPr>
              <a:t>righteousness</a:t>
            </a:r>
          </a:p>
          <a:p>
            <a:pPr latinLnBrk="1"/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I've been in You. For all </a:t>
            </a:r>
            <a:r>
              <a:rPr lang="en-US" sz="2300" dirty="0" smtClean="0">
                <a:solidFill>
                  <a:schemeClr val="bg1"/>
                </a:solidFill>
              </a:rPr>
              <a:t>time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You've </a:t>
            </a:r>
            <a:r>
              <a:rPr lang="en-US" sz="2300" dirty="0" smtClean="0">
                <a:solidFill>
                  <a:schemeClr val="bg1"/>
                </a:solidFill>
              </a:rPr>
              <a:t>always known me and always loved </a:t>
            </a:r>
            <a:r>
              <a:rPr lang="en-US" sz="2300" dirty="0" smtClean="0">
                <a:solidFill>
                  <a:schemeClr val="bg1"/>
                </a:solidFill>
              </a:rPr>
              <a:t>me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I </a:t>
            </a:r>
            <a:r>
              <a:rPr lang="en-US" sz="2300" dirty="0" smtClean="0">
                <a:solidFill>
                  <a:schemeClr val="bg1"/>
                </a:solidFill>
              </a:rPr>
              <a:t>died with You. Now raised with </a:t>
            </a:r>
            <a:r>
              <a:rPr lang="en-US" sz="2300" dirty="0" smtClean="0">
                <a:solidFill>
                  <a:schemeClr val="bg1"/>
                </a:solidFill>
              </a:rPr>
              <a:t>You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No </a:t>
            </a:r>
            <a:r>
              <a:rPr lang="en-US" sz="2300" dirty="0" smtClean="0">
                <a:solidFill>
                  <a:schemeClr val="bg1"/>
                </a:solidFill>
              </a:rPr>
              <a:t>longer I  but Christ who lives within me </a:t>
            </a:r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 are my hiding </a:t>
            </a:r>
            <a:r>
              <a:rPr lang="en-US" sz="2300" dirty="0" smtClean="0">
                <a:solidFill>
                  <a:schemeClr val="bg1"/>
                </a:solidFill>
              </a:rPr>
              <a:t>place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 </a:t>
            </a:r>
            <a:r>
              <a:rPr lang="en-US" sz="2300" dirty="0" smtClean="0">
                <a:solidFill>
                  <a:schemeClr val="bg1"/>
                </a:solidFill>
              </a:rPr>
              <a:t>always fill my heart with songs of </a:t>
            </a:r>
            <a:r>
              <a:rPr lang="en-US" sz="2300" dirty="0" smtClean="0">
                <a:solidFill>
                  <a:schemeClr val="bg1"/>
                </a:solidFill>
              </a:rPr>
              <a:t>deliverance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/: I </a:t>
            </a:r>
            <a:r>
              <a:rPr lang="en-US" sz="2300" dirty="0" smtClean="0">
                <a:solidFill>
                  <a:schemeClr val="bg1"/>
                </a:solidFill>
              </a:rPr>
              <a:t>will trust in </a:t>
            </a:r>
            <a:r>
              <a:rPr lang="en-US" sz="2300" dirty="0" smtClean="0">
                <a:solidFill>
                  <a:schemeClr val="bg1"/>
                </a:solidFill>
              </a:rPr>
              <a:t>You :/</a:t>
            </a:r>
            <a:endParaRPr lang="en-US" sz="23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30</cp:revision>
  <dcterms:created xsi:type="dcterms:W3CDTF">2006-08-16T00:00:00Z</dcterms:created>
  <dcterms:modified xsi:type="dcterms:W3CDTF">2017-01-10T23:56:23Z</dcterms:modified>
</cp:coreProperties>
</file>