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atinLnBrk="1"/>
            <a:r>
              <a:rPr lang="en-US" sz="2300" i="1" dirty="0" smtClean="0">
                <a:solidFill>
                  <a:schemeClr val="bg1"/>
                </a:solidFill>
              </a:rPr>
              <a:t>No sin, no </a:t>
            </a:r>
            <a:r>
              <a:rPr lang="en-US" sz="2300" i="1" dirty="0" smtClean="0">
                <a:solidFill>
                  <a:schemeClr val="bg1"/>
                </a:solidFill>
              </a:rPr>
              <a:t>shame, No </a:t>
            </a:r>
            <a:r>
              <a:rPr lang="en-US" sz="2300" i="1" dirty="0" smtClean="0">
                <a:solidFill>
                  <a:schemeClr val="bg1"/>
                </a:solidFill>
              </a:rPr>
              <a:t>past, no </a:t>
            </a:r>
            <a:r>
              <a:rPr lang="en-US" sz="2300" i="1" dirty="0" smtClean="0">
                <a:solidFill>
                  <a:schemeClr val="bg1"/>
                </a:solidFill>
              </a:rPr>
              <a:t>pain</a:t>
            </a:r>
          </a:p>
          <a:p>
            <a:pPr latinLnBrk="1"/>
            <a:r>
              <a:rPr lang="en-US" sz="2300" i="1" dirty="0" smtClean="0">
                <a:solidFill>
                  <a:schemeClr val="bg1"/>
                </a:solidFill>
              </a:rPr>
              <a:t>Can </a:t>
            </a:r>
            <a:r>
              <a:rPr lang="en-US" sz="2300" i="1" dirty="0" smtClean="0">
                <a:solidFill>
                  <a:schemeClr val="bg1"/>
                </a:solidFill>
              </a:rPr>
              <a:t>separate me from Your </a:t>
            </a:r>
            <a:r>
              <a:rPr lang="en-US" sz="2300" i="1" dirty="0" smtClean="0">
                <a:solidFill>
                  <a:schemeClr val="bg1"/>
                </a:solidFill>
              </a:rPr>
              <a:t>Love</a:t>
            </a:r>
          </a:p>
          <a:p>
            <a:pPr latinLnBrk="1"/>
            <a:r>
              <a:rPr lang="en-US" sz="2300" i="1" dirty="0" smtClean="0">
                <a:solidFill>
                  <a:schemeClr val="bg1"/>
                </a:solidFill>
              </a:rPr>
              <a:t>No </a:t>
            </a:r>
            <a:r>
              <a:rPr lang="en-US" sz="2300" i="1" dirty="0" smtClean="0">
                <a:solidFill>
                  <a:schemeClr val="bg1"/>
                </a:solidFill>
              </a:rPr>
              <a:t>height, no </a:t>
            </a:r>
            <a:r>
              <a:rPr lang="en-US" sz="2300" i="1" dirty="0" smtClean="0">
                <a:solidFill>
                  <a:schemeClr val="bg1"/>
                </a:solidFill>
              </a:rPr>
              <a:t>depth, No </a:t>
            </a:r>
            <a:r>
              <a:rPr lang="en-US" sz="2300" i="1" dirty="0" smtClean="0">
                <a:solidFill>
                  <a:schemeClr val="bg1"/>
                </a:solidFill>
              </a:rPr>
              <a:t>fear, no </a:t>
            </a:r>
            <a:r>
              <a:rPr lang="en-US" sz="2300" i="1" dirty="0" smtClean="0">
                <a:solidFill>
                  <a:schemeClr val="bg1"/>
                </a:solidFill>
              </a:rPr>
              <a:t>death</a:t>
            </a:r>
          </a:p>
          <a:p>
            <a:pPr latinLnBrk="1"/>
            <a:r>
              <a:rPr lang="en-US" sz="2300" i="1" dirty="0" smtClean="0">
                <a:solidFill>
                  <a:schemeClr val="bg1"/>
                </a:solidFill>
              </a:rPr>
              <a:t>Can </a:t>
            </a:r>
            <a:r>
              <a:rPr lang="en-US" sz="2300" i="1" dirty="0" smtClean="0">
                <a:solidFill>
                  <a:schemeClr val="bg1"/>
                </a:solidFill>
              </a:rPr>
              <a:t>separate me from Your </a:t>
            </a:r>
            <a:r>
              <a:rPr lang="en-US" sz="2300" i="1" dirty="0" smtClean="0">
                <a:solidFill>
                  <a:schemeClr val="bg1"/>
                </a:solidFill>
              </a:rPr>
              <a:t>love</a:t>
            </a:r>
          </a:p>
          <a:p>
            <a:pPr latinLnBrk="1"/>
            <a:endParaRPr lang="en-US" sz="2300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God you pursue me with power and </a:t>
            </a:r>
            <a:r>
              <a:rPr lang="en-US" sz="2300" dirty="0" smtClean="0">
                <a:solidFill>
                  <a:schemeClr val="bg1"/>
                </a:solidFill>
              </a:rPr>
              <a:t>glory</a:t>
            </a: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Unstoppable </a:t>
            </a:r>
            <a:r>
              <a:rPr lang="en-US" sz="2300" dirty="0" smtClean="0">
                <a:solidFill>
                  <a:schemeClr val="bg1"/>
                </a:solidFill>
              </a:rPr>
              <a:t>Love that never </a:t>
            </a:r>
            <a:r>
              <a:rPr lang="en-US" sz="2300" dirty="0" smtClean="0">
                <a:solidFill>
                  <a:schemeClr val="bg1"/>
                </a:solidFill>
              </a:rPr>
              <a:t>ends</a:t>
            </a: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You’re </a:t>
            </a:r>
            <a:r>
              <a:rPr lang="en-US" sz="2300" dirty="0" smtClean="0">
                <a:solidFill>
                  <a:schemeClr val="bg1"/>
                </a:solidFill>
              </a:rPr>
              <a:t>unrelenting with passion and </a:t>
            </a:r>
            <a:r>
              <a:rPr lang="en-US" sz="2300" dirty="0" smtClean="0">
                <a:solidFill>
                  <a:schemeClr val="bg1"/>
                </a:solidFill>
              </a:rPr>
              <a:t>mercy</a:t>
            </a: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Unstoppable </a:t>
            </a:r>
            <a:r>
              <a:rPr lang="en-US" sz="2300" dirty="0" smtClean="0">
                <a:solidFill>
                  <a:schemeClr val="bg1"/>
                </a:solidFill>
              </a:rPr>
              <a:t>Love that never ends</a:t>
            </a:r>
            <a:endParaRPr lang="en-US" sz="2300" dirty="0" smtClean="0">
              <a:solidFill>
                <a:schemeClr val="bg1"/>
              </a:solidFill>
            </a:endParaRPr>
          </a:p>
          <a:p>
            <a:pPr latinLnBrk="1"/>
            <a:endParaRPr lang="en-US" sz="23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/: Nothing </a:t>
            </a:r>
            <a:r>
              <a:rPr lang="en-US" sz="2300" dirty="0" smtClean="0">
                <a:solidFill>
                  <a:schemeClr val="bg1"/>
                </a:solidFill>
              </a:rPr>
              <a:t>can separate, </a:t>
            </a:r>
            <a:r>
              <a:rPr lang="en-US" sz="2300" dirty="0" smtClean="0">
                <a:solidFill>
                  <a:schemeClr val="bg1"/>
                </a:solidFill>
              </a:rPr>
              <a:t>nothing </a:t>
            </a:r>
            <a:r>
              <a:rPr lang="en-US" sz="2300" dirty="0" smtClean="0">
                <a:solidFill>
                  <a:schemeClr val="bg1"/>
                </a:solidFill>
              </a:rPr>
              <a:t>can separate,  </a:t>
            </a:r>
            <a:endParaRPr lang="en-US" sz="2300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Nothing </a:t>
            </a:r>
            <a:r>
              <a:rPr lang="en-US" sz="2300" dirty="0" smtClean="0">
                <a:solidFill>
                  <a:schemeClr val="bg1"/>
                </a:solidFill>
              </a:rPr>
              <a:t>can separate me from Your Love  </a:t>
            </a:r>
            <a:r>
              <a:rPr lang="en-US" sz="2300" dirty="0" smtClean="0">
                <a:solidFill>
                  <a:schemeClr val="bg1"/>
                </a:solidFill>
              </a:rPr>
              <a:t>:/</a:t>
            </a:r>
          </a:p>
          <a:p>
            <a:pPr latinLnBrk="1"/>
            <a:endParaRPr lang="en-US" sz="2300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/: Nothing </a:t>
            </a:r>
            <a:r>
              <a:rPr lang="en-US" sz="2300" dirty="0" smtClean="0">
                <a:solidFill>
                  <a:schemeClr val="bg1"/>
                </a:solidFill>
              </a:rPr>
              <a:t>can separate, </a:t>
            </a:r>
            <a:r>
              <a:rPr lang="en-US" sz="2300" dirty="0" smtClean="0">
                <a:solidFill>
                  <a:schemeClr val="bg1"/>
                </a:solidFill>
              </a:rPr>
              <a:t>nothing </a:t>
            </a:r>
            <a:r>
              <a:rPr lang="en-US" sz="2300" dirty="0" smtClean="0">
                <a:solidFill>
                  <a:schemeClr val="bg1"/>
                </a:solidFill>
              </a:rPr>
              <a:t>can separate</a:t>
            </a:r>
            <a:r>
              <a:rPr lang="en-US" sz="2300" dirty="0" smtClean="0">
                <a:solidFill>
                  <a:schemeClr val="bg1"/>
                </a:solidFill>
              </a:rPr>
              <a:t>, Nothing </a:t>
            </a:r>
            <a:r>
              <a:rPr lang="en-US" sz="2300" dirty="0" smtClean="0">
                <a:solidFill>
                  <a:schemeClr val="bg1"/>
                </a:solidFill>
              </a:rPr>
              <a:t>can separate </a:t>
            </a:r>
            <a:r>
              <a:rPr lang="en-US" sz="2300" dirty="0" smtClean="0">
                <a:solidFill>
                  <a:schemeClr val="bg1"/>
                </a:solidFill>
              </a:rPr>
              <a:t>us :/</a:t>
            </a:r>
          </a:p>
          <a:p>
            <a:pPr latinLnBrk="1"/>
            <a:endParaRPr lang="en-US" sz="2300" i="1" dirty="0" smtClean="0">
              <a:solidFill>
                <a:schemeClr val="bg1"/>
              </a:solidFill>
            </a:endParaRPr>
          </a:p>
          <a:p>
            <a:pPr latinLnBrk="1"/>
            <a:r>
              <a:rPr lang="en-US" sz="2300" dirty="0" smtClean="0">
                <a:solidFill>
                  <a:schemeClr val="bg1"/>
                </a:solidFill>
              </a:rPr>
              <a:t>For we are </a:t>
            </a:r>
            <a:r>
              <a:rPr lang="en-US" sz="2300" dirty="0" smtClean="0">
                <a:solidFill>
                  <a:schemeClr val="bg1"/>
                </a:solidFill>
              </a:rPr>
              <a:t>one, </a:t>
            </a:r>
            <a:r>
              <a:rPr lang="en-US" sz="2300" dirty="0" smtClean="0">
                <a:solidFill>
                  <a:schemeClr val="bg1"/>
                </a:solidFill>
              </a:rPr>
              <a:t>For we are one</a:t>
            </a:r>
            <a:endParaRPr lang="en-US" sz="23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Kla</cp:lastModifiedBy>
  <cp:revision>27</cp:revision>
  <dcterms:created xsi:type="dcterms:W3CDTF">2006-08-16T00:00:00Z</dcterms:created>
  <dcterms:modified xsi:type="dcterms:W3CDTF">2016-10-13T03:34:25Z</dcterms:modified>
</cp:coreProperties>
</file>