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latinLnBrk="1"/>
            <a:r>
              <a:rPr lang="en-US" sz="2400" b="1" dirty="0" smtClean="0">
                <a:solidFill>
                  <a:schemeClr val="bg1"/>
                </a:solidFill>
              </a:rPr>
              <a:t>You made a way for me  to enter the holy place 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2400" b="1" dirty="0" smtClean="0">
                <a:solidFill>
                  <a:schemeClr val="bg1"/>
                </a:solidFill>
              </a:rPr>
              <a:t>You </a:t>
            </a:r>
            <a:r>
              <a:rPr lang="en-US" sz="2400" b="1" dirty="0" smtClean="0">
                <a:solidFill>
                  <a:schemeClr val="bg1"/>
                </a:solidFill>
              </a:rPr>
              <a:t>made a way for me  to enter the holy </a:t>
            </a:r>
            <a:r>
              <a:rPr lang="en-US" sz="2400" b="1" dirty="0" smtClean="0">
                <a:solidFill>
                  <a:schemeClr val="bg1"/>
                </a:solidFill>
              </a:rPr>
              <a:t>place</a:t>
            </a:r>
          </a:p>
          <a:p>
            <a:pPr latinLnBrk="1"/>
            <a:endParaRPr lang="en-US" sz="2400" b="1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2400" b="1" dirty="0" smtClean="0">
                <a:solidFill>
                  <a:schemeClr val="bg1"/>
                </a:solidFill>
              </a:rPr>
              <a:t>I am Yours, You are mine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And we’ll be together </a:t>
            </a:r>
            <a:r>
              <a:rPr lang="en-US" sz="2400" b="1" dirty="0" smtClean="0">
                <a:solidFill>
                  <a:schemeClr val="bg1"/>
                </a:solidFill>
              </a:rPr>
              <a:t>forever</a:t>
            </a:r>
          </a:p>
          <a:p>
            <a:endParaRPr lang="en-US" sz="2400" b="1" i="1" dirty="0" smtClean="0">
              <a:solidFill>
                <a:schemeClr val="bg1"/>
              </a:solidFill>
            </a:endParaRPr>
          </a:p>
          <a:p>
            <a:r>
              <a:rPr lang="en-US" sz="2400" b="1" i="1" dirty="0" smtClean="0">
                <a:solidFill>
                  <a:schemeClr val="bg1"/>
                </a:solidFill>
              </a:rPr>
              <a:t>I am  raised up and seated  </a:t>
            </a:r>
            <a:endParaRPr lang="en-US" sz="2400" b="1" i="1" dirty="0" smtClean="0">
              <a:solidFill>
                <a:schemeClr val="bg1"/>
              </a:solidFill>
            </a:endParaRPr>
          </a:p>
          <a:p>
            <a:r>
              <a:rPr lang="en-US" sz="2400" b="1" i="1" dirty="0" smtClean="0">
                <a:solidFill>
                  <a:schemeClr val="bg1"/>
                </a:solidFill>
              </a:rPr>
              <a:t>Raised </a:t>
            </a:r>
            <a:r>
              <a:rPr lang="en-US" sz="2400" b="1" i="1" dirty="0" smtClean="0">
                <a:solidFill>
                  <a:schemeClr val="bg1"/>
                </a:solidFill>
              </a:rPr>
              <a:t>up and seated  </a:t>
            </a:r>
            <a:endParaRPr lang="en-US" sz="2400" b="1" i="1" dirty="0" smtClean="0">
              <a:solidFill>
                <a:schemeClr val="bg1"/>
              </a:solidFill>
            </a:endParaRPr>
          </a:p>
          <a:p>
            <a:r>
              <a:rPr lang="en-US" sz="2400" b="1" i="1" dirty="0" smtClean="0">
                <a:solidFill>
                  <a:schemeClr val="bg1"/>
                </a:solidFill>
              </a:rPr>
              <a:t>I </a:t>
            </a:r>
            <a:r>
              <a:rPr lang="en-US" sz="2400" b="1" i="1" dirty="0" smtClean="0">
                <a:solidFill>
                  <a:schemeClr val="bg1"/>
                </a:solidFill>
              </a:rPr>
              <a:t>am  raised up and seated  </a:t>
            </a:r>
            <a:endParaRPr lang="en-US" sz="2400" b="1" i="1" dirty="0" smtClean="0">
              <a:solidFill>
                <a:schemeClr val="bg1"/>
              </a:solidFill>
            </a:endParaRPr>
          </a:p>
          <a:p>
            <a:r>
              <a:rPr lang="en-US" sz="2400" b="1" i="1" dirty="0" smtClean="0">
                <a:solidFill>
                  <a:schemeClr val="bg1"/>
                </a:solidFill>
              </a:rPr>
              <a:t>With </a:t>
            </a:r>
            <a:r>
              <a:rPr lang="en-US" sz="2400" b="1" i="1" dirty="0" smtClean="0">
                <a:solidFill>
                  <a:schemeClr val="bg1"/>
                </a:solidFill>
              </a:rPr>
              <a:t>You, with </a:t>
            </a:r>
            <a:r>
              <a:rPr lang="en-US" sz="2400" b="1" i="1" dirty="0" smtClean="0">
                <a:solidFill>
                  <a:schemeClr val="bg1"/>
                </a:solidFill>
              </a:rPr>
              <a:t>You</a:t>
            </a:r>
          </a:p>
          <a:p>
            <a:endParaRPr lang="en-US" sz="2400" b="1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2400" b="1" i="1" dirty="0" smtClean="0">
                <a:solidFill>
                  <a:schemeClr val="bg1"/>
                </a:solidFill>
              </a:rPr>
              <a:t>I am  raised up and seated</a:t>
            </a:r>
            <a:endParaRPr lang="en-US" sz="2400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2400" b="1" i="1" dirty="0" smtClean="0">
                <a:solidFill>
                  <a:schemeClr val="bg1"/>
                </a:solidFill>
              </a:rPr>
              <a:t>  Cannot be defeated</a:t>
            </a:r>
            <a:endParaRPr lang="en-US" sz="2400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2400" b="1" i="1" dirty="0" smtClean="0">
                <a:solidFill>
                  <a:schemeClr val="bg1"/>
                </a:solidFill>
              </a:rPr>
              <a:t>  I am  more than a conqueror </a:t>
            </a:r>
            <a:endParaRPr lang="en-US" sz="2400" i="1" dirty="0" smtClean="0">
              <a:solidFill>
                <a:schemeClr val="bg1"/>
              </a:solidFill>
            </a:endParaRPr>
          </a:p>
          <a:p>
            <a:r>
              <a:rPr lang="en-US" sz="2400" b="1" i="1" dirty="0" smtClean="0">
                <a:solidFill>
                  <a:schemeClr val="bg1"/>
                </a:solidFill>
              </a:rPr>
              <a:t>  In You, In You</a:t>
            </a:r>
            <a:endParaRPr lang="en-US" sz="24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78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Kla</cp:lastModifiedBy>
  <cp:revision>24</cp:revision>
  <dcterms:created xsi:type="dcterms:W3CDTF">2006-08-16T00:00:00Z</dcterms:created>
  <dcterms:modified xsi:type="dcterms:W3CDTF">2016-09-21T01:42:22Z</dcterms:modified>
</cp:coreProperties>
</file>