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r>
              <a:rPr lang="en-US" sz="2050" b="1" dirty="0" smtClean="0">
                <a:solidFill>
                  <a:schemeClr val="bg1"/>
                </a:solidFill>
              </a:rPr>
              <a:t>Your blood makes the deaf to hear right </a:t>
            </a:r>
            <a:r>
              <a:rPr lang="en-US" sz="2050" b="1" dirty="0" smtClean="0">
                <a:solidFill>
                  <a:schemeClr val="bg1"/>
                </a:solidFill>
              </a:rPr>
              <a:t>now</a:t>
            </a:r>
          </a:p>
          <a:p>
            <a:pPr latinLnBrk="1"/>
            <a:r>
              <a:rPr lang="en-US" sz="2050" b="1" dirty="0" smtClean="0">
                <a:solidFill>
                  <a:schemeClr val="bg1"/>
                </a:solidFill>
              </a:rPr>
              <a:t>Your </a:t>
            </a:r>
            <a:r>
              <a:rPr lang="en-US" sz="2050" b="1" dirty="0" smtClean="0">
                <a:solidFill>
                  <a:schemeClr val="bg1"/>
                </a:solidFill>
              </a:rPr>
              <a:t>blood takes away the curse right </a:t>
            </a:r>
            <a:r>
              <a:rPr lang="en-US" sz="2050" b="1" dirty="0" smtClean="0">
                <a:solidFill>
                  <a:schemeClr val="bg1"/>
                </a:solidFill>
              </a:rPr>
              <a:t>now</a:t>
            </a:r>
          </a:p>
          <a:p>
            <a:pPr latinLnBrk="1"/>
            <a:r>
              <a:rPr lang="en-US" sz="2050" b="1" dirty="0" smtClean="0">
                <a:solidFill>
                  <a:schemeClr val="bg1"/>
                </a:solidFill>
              </a:rPr>
              <a:t>Your </a:t>
            </a:r>
            <a:r>
              <a:rPr lang="en-US" sz="2050" b="1" dirty="0" smtClean="0">
                <a:solidFill>
                  <a:schemeClr val="bg1"/>
                </a:solidFill>
              </a:rPr>
              <a:t>blood heals every disease right </a:t>
            </a:r>
            <a:r>
              <a:rPr lang="en-US" sz="2050" b="1" dirty="0" smtClean="0">
                <a:solidFill>
                  <a:schemeClr val="bg1"/>
                </a:solidFill>
              </a:rPr>
              <a:t>now</a:t>
            </a:r>
          </a:p>
          <a:p>
            <a:pPr latinLnBrk="1"/>
            <a:r>
              <a:rPr lang="en-US" sz="2050" b="1" dirty="0" smtClean="0">
                <a:solidFill>
                  <a:schemeClr val="bg1"/>
                </a:solidFill>
              </a:rPr>
              <a:t>Your </a:t>
            </a:r>
            <a:r>
              <a:rPr lang="en-US" sz="2050" b="1" dirty="0" smtClean="0">
                <a:solidFill>
                  <a:schemeClr val="bg1"/>
                </a:solidFill>
              </a:rPr>
              <a:t>blood sets the addict </a:t>
            </a:r>
            <a:r>
              <a:rPr lang="en-US" sz="2050" b="1" dirty="0" smtClean="0">
                <a:solidFill>
                  <a:schemeClr val="bg1"/>
                </a:solidFill>
              </a:rPr>
              <a:t>free </a:t>
            </a:r>
            <a:r>
              <a:rPr lang="en-US" sz="2050" b="1" dirty="0" smtClean="0">
                <a:solidFill>
                  <a:schemeClr val="bg1"/>
                </a:solidFill>
              </a:rPr>
              <a:t>right </a:t>
            </a:r>
            <a:r>
              <a:rPr lang="en-US" sz="2050" b="1" dirty="0" smtClean="0">
                <a:solidFill>
                  <a:schemeClr val="bg1"/>
                </a:solidFill>
              </a:rPr>
              <a:t>now</a:t>
            </a:r>
            <a:endParaRPr lang="en-US" sz="2050" b="1" dirty="0" smtClean="0">
              <a:solidFill>
                <a:schemeClr val="bg1"/>
              </a:solidFill>
            </a:endParaRPr>
          </a:p>
          <a:p>
            <a:pPr latinLnBrk="1"/>
            <a:endParaRPr lang="en-US" sz="2050" b="1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050" b="1" i="1" dirty="0" smtClean="0">
                <a:solidFill>
                  <a:schemeClr val="bg1"/>
                </a:solidFill>
              </a:rPr>
              <a:t>And I still believe</a:t>
            </a:r>
            <a:endParaRPr lang="en-US" sz="205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050" b="1" i="1" dirty="0" smtClean="0">
                <a:solidFill>
                  <a:schemeClr val="bg1"/>
                </a:solidFill>
              </a:rPr>
              <a:t>You’re the same yesterday, today and forever</a:t>
            </a:r>
            <a:endParaRPr lang="en-US" sz="205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050" b="1" i="1" dirty="0" smtClean="0">
                <a:solidFill>
                  <a:schemeClr val="bg1"/>
                </a:solidFill>
              </a:rPr>
              <a:t>And I still believe</a:t>
            </a:r>
            <a:endParaRPr lang="en-US" sz="2050" i="1" dirty="0" smtClean="0">
              <a:solidFill>
                <a:schemeClr val="bg1"/>
              </a:solidFill>
            </a:endParaRPr>
          </a:p>
          <a:p>
            <a:r>
              <a:rPr lang="en-US" sz="2050" b="1" i="1" dirty="0" smtClean="0">
                <a:solidFill>
                  <a:schemeClr val="bg1"/>
                </a:solidFill>
              </a:rPr>
              <a:t>Your blood is sufficient for </a:t>
            </a:r>
            <a:r>
              <a:rPr lang="en-US" sz="2050" b="1" i="1" dirty="0" smtClean="0">
                <a:solidFill>
                  <a:schemeClr val="bg1"/>
                </a:solidFill>
              </a:rPr>
              <a:t>me</a:t>
            </a:r>
          </a:p>
          <a:p>
            <a:endParaRPr lang="en-US" sz="2050" b="1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050" b="1" dirty="0" smtClean="0">
                <a:solidFill>
                  <a:schemeClr val="bg1"/>
                </a:solidFill>
              </a:rPr>
              <a:t>Your blood mends the broken hearts right now</a:t>
            </a:r>
            <a:endParaRPr lang="en-US" sz="2050" dirty="0" smtClean="0">
              <a:solidFill>
                <a:schemeClr val="bg1"/>
              </a:solidFill>
            </a:endParaRPr>
          </a:p>
          <a:p>
            <a:pPr latinLnBrk="1"/>
            <a:r>
              <a:rPr lang="en-US" sz="2050" b="1" dirty="0" smtClean="0">
                <a:solidFill>
                  <a:schemeClr val="bg1"/>
                </a:solidFill>
              </a:rPr>
              <a:t>Your blood compels me to forgive right now</a:t>
            </a:r>
            <a:endParaRPr lang="en-US" sz="2050" dirty="0" smtClean="0">
              <a:solidFill>
                <a:schemeClr val="bg1"/>
              </a:solidFill>
            </a:endParaRPr>
          </a:p>
          <a:p>
            <a:pPr latinLnBrk="1"/>
            <a:r>
              <a:rPr lang="en-US" sz="2050" b="1" dirty="0" smtClean="0">
                <a:solidFill>
                  <a:schemeClr val="bg1"/>
                </a:solidFill>
              </a:rPr>
              <a:t>Your blood transforms my mind right now</a:t>
            </a:r>
            <a:endParaRPr lang="en-US" sz="2050" dirty="0" smtClean="0">
              <a:solidFill>
                <a:schemeClr val="bg1"/>
              </a:solidFill>
            </a:endParaRPr>
          </a:p>
          <a:p>
            <a:r>
              <a:rPr lang="en-US" sz="2050" b="1" dirty="0" smtClean="0">
                <a:solidFill>
                  <a:schemeClr val="bg1"/>
                </a:solidFill>
              </a:rPr>
              <a:t>Your blood brings the dead to life right </a:t>
            </a:r>
            <a:r>
              <a:rPr lang="en-US" sz="2050" b="1" dirty="0" smtClean="0">
                <a:solidFill>
                  <a:schemeClr val="bg1"/>
                </a:solidFill>
              </a:rPr>
              <a:t>now</a:t>
            </a:r>
          </a:p>
          <a:p>
            <a:endParaRPr lang="en-US" sz="2050" b="1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050" b="1" dirty="0" smtClean="0">
                <a:solidFill>
                  <a:schemeClr val="bg1"/>
                </a:solidFill>
              </a:rPr>
              <a:t>You’re the higher power</a:t>
            </a:r>
            <a:endParaRPr lang="en-US" sz="2050" dirty="0" smtClean="0">
              <a:solidFill>
                <a:schemeClr val="bg1"/>
              </a:solidFill>
            </a:endParaRPr>
          </a:p>
          <a:p>
            <a:pPr latinLnBrk="1"/>
            <a:r>
              <a:rPr lang="en-US" sz="2050" b="1" dirty="0" smtClean="0">
                <a:solidFill>
                  <a:schemeClr val="bg1"/>
                </a:solidFill>
              </a:rPr>
              <a:t>Darkness cannot stand</a:t>
            </a:r>
            <a:endParaRPr lang="en-US" sz="2050" dirty="0" smtClean="0">
              <a:solidFill>
                <a:schemeClr val="bg1"/>
              </a:solidFill>
            </a:endParaRPr>
          </a:p>
          <a:p>
            <a:r>
              <a:rPr lang="en-US" sz="2050" b="1" dirty="0" smtClean="0">
                <a:solidFill>
                  <a:schemeClr val="bg1"/>
                </a:solidFill>
              </a:rPr>
              <a:t>No longer bound to sin, I am free</a:t>
            </a:r>
            <a:endParaRPr lang="en-US" sz="205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102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Kla</cp:lastModifiedBy>
  <cp:revision>24</cp:revision>
  <dcterms:created xsi:type="dcterms:W3CDTF">2006-08-16T00:00:00Z</dcterms:created>
  <dcterms:modified xsi:type="dcterms:W3CDTF">2016-09-21T01:41:01Z</dcterms:modified>
</cp:coreProperties>
</file>