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-233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8/30/16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8/30/16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8/30/16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8/30/16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r>
              <a:rPr lang="en-US" sz="3000" i="1" dirty="0" err="1" smtClean="0">
                <a:solidFill>
                  <a:schemeClr val="bg1"/>
                </a:solidFill>
              </a:rPr>
              <a:t>Dragostea</a:t>
            </a:r>
            <a:r>
              <a:rPr lang="en-US" sz="3000" i="1" dirty="0" smtClean="0">
                <a:solidFill>
                  <a:schemeClr val="bg1"/>
                </a:solidFill>
              </a:rPr>
              <a:t> Ta de Tata</a:t>
            </a:r>
          </a:p>
          <a:p>
            <a:r>
              <a:rPr lang="en-US" sz="3000" i="1" dirty="0">
                <a:solidFill>
                  <a:schemeClr val="bg1"/>
                </a:solidFill>
              </a:rPr>
              <a:t> </a:t>
            </a:r>
            <a:r>
              <a:rPr lang="en-US" sz="3000" i="1" dirty="0" err="1" smtClean="0">
                <a:solidFill>
                  <a:schemeClr val="bg1"/>
                </a:solidFill>
              </a:rPr>
              <a:t>Prin</a:t>
            </a:r>
            <a:r>
              <a:rPr lang="en-US" sz="3000" i="1" dirty="0" smtClean="0">
                <a:solidFill>
                  <a:schemeClr val="bg1"/>
                </a:solidFill>
              </a:rPr>
              <a:t> </a:t>
            </a:r>
            <a:r>
              <a:rPr lang="en-US" sz="3000" i="1" dirty="0" err="1" smtClean="0">
                <a:solidFill>
                  <a:schemeClr val="bg1"/>
                </a:solidFill>
              </a:rPr>
              <a:t>noi</a:t>
            </a:r>
            <a:r>
              <a:rPr lang="en-US" sz="3000" i="1" dirty="0" smtClean="0">
                <a:solidFill>
                  <a:schemeClr val="bg1"/>
                </a:solidFill>
              </a:rPr>
              <a:t> se </a:t>
            </a:r>
            <a:r>
              <a:rPr lang="en-US" sz="3000" i="1" dirty="0" err="1" smtClean="0">
                <a:solidFill>
                  <a:schemeClr val="bg1"/>
                </a:solidFill>
              </a:rPr>
              <a:t>revarsa</a:t>
            </a:r>
            <a:r>
              <a:rPr lang="en-US" sz="3000" i="1" dirty="0" smtClean="0">
                <a:solidFill>
                  <a:schemeClr val="bg1"/>
                </a:solidFill>
              </a:rPr>
              <a:t>, </a:t>
            </a:r>
            <a:r>
              <a:rPr lang="en-US" sz="3000" i="1" dirty="0" err="1" smtClean="0">
                <a:solidFill>
                  <a:schemeClr val="bg1"/>
                </a:solidFill>
              </a:rPr>
              <a:t>spre</a:t>
            </a:r>
            <a:r>
              <a:rPr lang="en-US" sz="3000" i="1" dirty="0" smtClean="0">
                <a:solidFill>
                  <a:schemeClr val="bg1"/>
                </a:solidFill>
              </a:rPr>
              <a:t> </a:t>
            </a:r>
            <a:r>
              <a:rPr lang="en-US" sz="3000" i="1" dirty="0" err="1" smtClean="0">
                <a:solidFill>
                  <a:schemeClr val="bg1"/>
                </a:solidFill>
              </a:rPr>
              <a:t>toti</a:t>
            </a:r>
            <a:r>
              <a:rPr lang="en-US" sz="3000" i="1" dirty="0" smtClean="0">
                <a:solidFill>
                  <a:schemeClr val="bg1"/>
                </a:solidFill>
              </a:rPr>
              <a:t> </a:t>
            </a:r>
            <a:r>
              <a:rPr lang="en-US" sz="3000" i="1" dirty="0" err="1" smtClean="0">
                <a:solidFill>
                  <a:schemeClr val="bg1"/>
                </a:solidFill>
              </a:rPr>
              <a:t>fiii</a:t>
            </a:r>
            <a:r>
              <a:rPr lang="en-US" sz="3000" i="1" dirty="0" smtClean="0">
                <a:solidFill>
                  <a:schemeClr val="bg1"/>
                </a:solidFill>
              </a:rPr>
              <a:t> Tai</a:t>
            </a:r>
          </a:p>
          <a:p>
            <a:r>
              <a:rPr lang="en-US" sz="3000" i="1" dirty="0" err="1" smtClean="0">
                <a:solidFill>
                  <a:schemeClr val="bg1"/>
                </a:solidFill>
              </a:rPr>
              <a:t>Dragostea-ti</a:t>
            </a:r>
            <a:r>
              <a:rPr lang="en-US" sz="3000" i="1" dirty="0" smtClean="0">
                <a:solidFill>
                  <a:schemeClr val="bg1"/>
                </a:solidFill>
              </a:rPr>
              <a:t> a </a:t>
            </a:r>
            <a:r>
              <a:rPr lang="en-US" sz="3000" i="1" dirty="0" err="1" smtClean="0">
                <a:solidFill>
                  <a:schemeClr val="bg1"/>
                </a:solidFill>
              </a:rPr>
              <a:t>fost</a:t>
            </a:r>
            <a:r>
              <a:rPr lang="en-US" sz="3000" i="1" dirty="0" smtClean="0">
                <a:solidFill>
                  <a:schemeClr val="bg1"/>
                </a:solidFill>
              </a:rPr>
              <a:t> </a:t>
            </a:r>
            <a:r>
              <a:rPr lang="en-US" sz="3000" i="1" dirty="0" err="1" smtClean="0">
                <a:solidFill>
                  <a:schemeClr val="bg1"/>
                </a:solidFill>
              </a:rPr>
              <a:t>turnata</a:t>
            </a:r>
            <a:endParaRPr lang="en-US" sz="3000" i="1" dirty="0" smtClean="0">
              <a:solidFill>
                <a:schemeClr val="bg1"/>
              </a:solidFill>
            </a:endParaRPr>
          </a:p>
          <a:p>
            <a:r>
              <a:rPr lang="en-US" sz="3000" i="1" dirty="0" smtClean="0">
                <a:solidFill>
                  <a:schemeClr val="bg1"/>
                </a:solidFill>
              </a:rPr>
              <a:t>In </a:t>
            </a:r>
            <a:r>
              <a:rPr lang="en-US" sz="3000" i="1" dirty="0" err="1" smtClean="0">
                <a:solidFill>
                  <a:schemeClr val="bg1"/>
                </a:solidFill>
              </a:rPr>
              <a:t>inima</a:t>
            </a:r>
            <a:r>
              <a:rPr lang="en-US" sz="3000" i="1" dirty="0" smtClean="0">
                <a:solidFill>
                  <a:schemeClr val="bg1"/>
                </a:solidFill>
              </a:rPr>
              <a:t> </a:t>
            </a:r>
            <a:r>
              <a:rPr lang="en-US" sz="3000" i="1" dirty="0" err="1" smtClean="0">
                <a:solidFill>
                  <a:schemeClr val="bg1"/>
                </a:solidFill>
              </a:rPr>
              <a:t>noastra</a:t>
            </a:r>
            <a:r>
              <a:rPr lang="en-US" sz="3000" i="1" dirty="0" smtClean="0">
                <a:solidFill>
                  <a:schemeClr val="bg1"/>
                </a:solidFill>
              </a:rPr>
              <a:t>, </a:t>
            </a:r>
            <a:r>
              <a:rPr lang="en-US" sz="3000" i="1" dirty="0" err="1" smtClean="0">
                <a:solidFill>
                  <a:schemeClr val="bg1"/>
                </a:solidFill>
              </a:rPr>
              <a:t>prin</a:t>
            </a:r>
            <a:r>
              <a:rPr lang="en-US" sz="3000" i="1" dirty="0" smtClean="0">
                <a:solidFill>
                  <a:schemeClr val="bg1"/>
                </a:solidFill>
              </a:rPr>
              <a:t> </a:t>
            </a:r>
            <a:r>
              <a:rPr lang="en-US" sz="3000" i="1" dirty="0" err="1" smtClean="0">
                <a:solidFill>
                  <a:schemeClr val="bg1"/>
                </a:solidFill>
              </a:rPr>
              <a:t>Duhul</a:t>
            </a:r>
            <a:r>
              <a:rPr lang="en-US" sz="3000" i="1" dirty="0" smtClean="0">
                <a:solidFill>
                  <a:schemeClr val="bg1"/>
                </a:solidFill>
              </a:rPr>
              <a:t> Tau</a:t>
            </a:r>
          </a:p>
          <a:p>
            <a:endParaRPr lang="en-US" sz="3000" i="1" dirty="0">
              <a:solidFill>
                <a:schemeClr val="bg1"/>
              </a:solidFill>
            </a:endParaRPr>
          </a:p>
          <a:p>
            <a:r>
              <a:rPr lang="en-US" sz="3000" i="1" dirty="0" smtClean="0">
                <a:solidFill>
                  <a:schemeClr val="bg1"/>
                </a:solidFill>
              </a:rPr>
              <a:t>Tata </a:t>
            </a:r>
            <a:r>
              <a:rPr lang="en-US" sz="3000" i="1" dirty="0" err="1" smtClean="0">
                <a:solidFill>
                  <a:schemeClr val="bg1"/>
                </a:solidFill>
              </a:rPr>
              <a:t>Sfant</a:t>
            </a:r>
            <a:r>
              <a:rPr lang="en-US" sz="3000" i="1" dirty="0" smtClean="0">
                <a:solidFill>
                  <a:schemeClr val="bg1"/>
                </a:solidFill>
              </a:rPr>
              <a:t> </a:t>
            </a:r>
            <a:r>
              <a:rPr lang="en-US" sz="3000" i="1" dirty="0" err="1" smtClean="0">
                <a:solidFill>
                  <a:schemeClr val="bg1"/>
                </a:solidFill>
              </a:rPr>
              <a:t>esti</a:t>
            </a:r>
            <a:r>
              <a:rPr lang="en-US" sz="3000" i="1" dirty="0" smtClean="0">
                <a:solidFill>
                  <a:schemeClr val="bg1"/>
                </a:solidFill>
              </a:rPr>
              <a:t>, </a:t>
            </a:r>
            <a:r>
              <a:rPr lang="en-US" sz="3000" i="1" smtClean="0">
                <a:solidFill>
                  <a:schemeClr val="bg1"/>
                </a:solidFill>
              </a:rPr>
              <a:t>dragostea</a:t>
            </a:r>
            <a:r>
              <a:rPr lang="en-US" sz="3000" i="1" dirty="0" smtClean="0">
                <a:solidFill>
                  <a:schemeClr val="bg1"/>
                </a:solidFill>
              </a:rPr>
              <a:t> </a:t>
            </a:r>
            <a:r>
              <a:rPr lang="en-US" sz="3000" i="1" dirty="0" smtClean="0">
                <a:solidFill>
                  <a:schemeClr val="bg1"/>
                </a:solidFill>
              </a:rPr>
              <a:t>mea</a:t>
            </a:r>
          </a:p>
          <a:p>
            <a:r>
              <a:rPr lang="en-US" sz="3000" i="1" dirty="0" err="1" smtClean="0">
                <a:solidFill>
                  <a:schemeClr val="bg1"/>
                </a:solidFill>
              </a:rPr>
              <a:t>Nimic</a:t>
            </a:r>
            <a:r>
              <a:rPr lang="en-US" sz="3000" i="1" dirty="0" smtClean="0">
                <a:solidFill>
                  <a:schemeClr val="bg1"/>
                </a:solidFill>
              </a:rPr>
              <a:t> nu </a:t>
            </a:r>
            <a:r>
              <a:rPr lang="en-US" sz="3000" i="1" dirty="0" err="1" smtClean="0">
                <a:solidFill>
                  <a:schemeClr val="bg1"/>
                </a:solidFill>
              </a:rPr>
              <a:t>poate</a:t>
            </a:r>
            <a:r>
              <a:rPr lang="en-US" sz="3000" i="1" dirty="0" smtClean="0">
                <a:solidFill>
                  <a:schemeClr val="bg1"/>
                </a:solidFill>
              </a:rPr>
              <a:t>, a ne </a:t>
            </a:r>
            <a:r>
              <a:rPr lang="en-US" sz="3000" i="1" dirty="0" err="1" smtClean="0">
                <a:solidFill>
                  <a:schemeClr val="bg1"/>
                </a:solidFill>
              </a:rPr>
              <a:t>separa</a:t>
            </a:r>
            <a:endParaRPr lang="en-US" sz="3000" i="1" dirty="0" smtClean="0">
              <a:solidFill>
                <a:schemeClr val="bg1"/>
              </a:solidFill>
            </a:endParaRPr>
          </a:p>
          <a:p>
            <a:r>
              <a:rPr lang="en-US" sz="3000" i="1" dirty="0" err="1" smtClean="0">
                <a:solidFill>
                  <a:schemeClr val="bg1"/>
                </a:solidFill>
              </a:rPr>
              <a:t>Toti</a:t>
            </a:r>
            <a:r>
              <a:rPr lang="en-US" sz="3000" i="1" dirty="0" smtClean="0">
                <a:solidFill>
                  <a:schemeClr val="bg1"/>
                </a:solidFill>
              </a:rPr>
              <a:t> </a:t>
            </a:r>
            <a:r>
              <a:rPr lang="en-US" sz="3000" i="1" dirty="0" err="1" smtClean="0">
                <a:solidFill>
                  <a:schemeClr val="bg1"/>
                </a:solidFill>
              </a:rPr>
              <a:t>fiii</a:t>
            </a:r>
            <a:r>
              <a:rPr lang="en-US" sz="3000" i="1" dirty="0" smtClean="0">
                <a:solidFill>
                  <a:schemeClr val="bg1"/>
                </a:solidFill>
              </a:rPr>
              <a:t> Tai, </a:t>
            </a:r>
            <a:r>
              <a:rPr lang="en-US" sz="3000" i="1" dirty="0" err="1" smtClean="0">
                <a:solidFill>
                  <a:schemeClr val="bg1"/>
                </a:solidFill>
              </a:rPr>
              <a:t>una</a:t>
            </a:r>
            <a:r>
              <a:rPr lang="en-US" sz="3000" i="1" dirty="0" smtClean="0">
                <a:solidFill>
                  <a:schemeClr val="bg1"/>
                </a:solidFill>
              </a:rPr>
              <a:t> cu Tine </a:t>
            </a:r>
            <a:r>
              <a:rPr lang="en-US" sz="3000" i="1" dirty="0" err="1" smtClean="0">
                <a:solidFill>
                  <a:schemeClr val="bg1"/>
                </a:solidFill>
              </a:rPr>
              <a:t>sunt</a:t>
            </a:r>
            <a:endParaRPr lang="en-US" sz="3000" i="1" dirty="0" smtClean="0">
              <a:solidFill>
                <a:schemeClr val="bg1"/>
              </a:solidFill>
            </a:endParaRPr>
          </a:p>
          <a:p>
            <a:r>
              <a:rPr lang="en-US" sz="3000" i="1" dirty="0" smtClean="0">
                <a:solidFill>
                  <a:schemeClr val="bg1"/>
                </a:solidFill>
              </a:rPr>
              <a:t>In </a:t>
            </a:r>
            <a:r>
              <a:rPr lang="en-US" sz="3000" i="1" dirty="0" err="1" smtClean="0">
                <a:solidFill>
                  <a:schemeClr val="bg1"/>
                </a:solidFill>
              </a:rPr>
              <a:t>inchinare</a:t>
            </a:r>
            <a:r>
              <a:rPr lang="en-US" sz="3000" i="1" dirty="0" smtClean="0">
                <a:solidFill>
                  <a:schemeClr val="bg1"/>
                </a:solidFill>
              </a:rPr>
              <a:t>, </a:t>
            </a:r>
            <a:r>
              <a:rPr lang="en-US" sz="3000" i="1" dirty="0" err="1" smtClean="0">
                <a:solidFill>
                  <a:schemeClr val="bg1"/>
                </a:solidFill>
              </a:rPr>
              <a:t>una</a:t>
            </a:r>
            <a:r>
              <a:rPr lang="en-US" sz="3000" i="1" dirty="0" smtClean="0">
                <a:solidFill>
                  <a:schemeClr val="bg1"/>
                </a:solidFill>
              </a:rPr>
              <a:t> cu Tine-n duh</a:t>
            </a:r>
          </a:p>
          <a:p>
            <a:endParaRPr lang="en-US" sz="3000" i="1" dirty="0">
              <a:solidFill>
                <a:schemeClr val="bg1"/>
              </a:solidFill>
            </a:endParaRPr>
          </a:p>
          <a:p>
            <a:r>
              <a:rPr lang="en-US" sz="3000" i="1" dirty="0" smtClean="0">
                <a:solidFill>
                  <a:schemeClr val="bg1"/>
                </a:solidFill>
              </a:rPr>
              <a:t>/: </a:t>
            </a:r>
            <a:r>
              <a:rPr lang="en-US" sz="3000" i="1" dirty="0" err="1" smtClean="0">
                <a:solidFill>
                  <a:schemeClr val="bg1"/>
                </a:solidFill>
              </a:rPr>
              <a:t>Fii</a:t>
            </a:r>
            <a:r>
              <a:rPr lang="en-US" sz="3000" i="1" dirty="0" smtClean="0">
                <a:solidFill>
                  <a:schemeClr val="bg1"/>
                </a:solidFill>
              </a:rPr>
              <a:t> </a:t>
            </a:r>
            <a:r>
              <a:rPr lang="en-US" sz="3000" i="1" dirty="0" err="1" smtClean="0">
                <a:solidFill>
                  <a:schemeClr val="bg1"/>
                </a:solidFill>
              </a:rPr>
              <a:t>preamarit</a:t>
            </a:r>
            <a:r>
              <a:rPr lang="en-US" sz="3000" i="1" dirty="0" smtClean="0">
                <a:solidFill>
                  <a:schemeClr val="bg1"/>
                </a:solidFill>
              </a:rPr>
              <a:t>, </a:t>
            </a:r>
            <a:r>
              <a:rPr lang="en-US" sz="3000" i="1" dirty="0" err="1" smtClean="0">
                <a:solidFill>
                  <a:schemeClr val="bg1"/>
                </a:solidFill>
              </a:rPr>
              <a:t>fii</a:t>
            </a:r>
            <a:r>
              <a:rPr lang="en-US" sz="3000" i="1" dirty="0" smtClean="0">
                <a:solidFill>
                  <a:schemeClr val="bg1"/>
                </a:solidFill>
              </a:rPr>
              <a:t> </a:t>
            </a:r>
            <a:r>
              <a:rPr lang="en-US" sz="3000" i="1" dirty="0" err="1" smtClean="0">
                <a:solidFill>
                  <a:schemeClr val="bg1"/>
                </a:solidFill>
              </a:rPr>
              <a:t>laudat</a:t>
            </a:r>
            <a:r>
              <a:rPr lang="en-US" sz="3000" i="1" dirty="0" smtClean="0">
                <a:solidFill>
                  <a:schemeClr val="bg1"/>
                </a:solidFill>
              </a:rPr>
              <a:t>, </a:t>
            </a:r>
            <a:r>
              <a:rPr lang="en-US" sz="3000" i="1" dirty="0" err="1" smtClean="0">
                <a:solidFill>
                  <a:schemeClr val="bg1"/>
                </a:solidFill>
              </a:rPr>
              <a:t>fii</a:t>
            </a:r>
            <a:r>
              <a:rPr lang="en-US" sz="3000" i="1" dirty="0" smtClean="0">
                <a:solidFill>
                  <a:schemeClr val="bg1"/>
                </a:solidFill>
              </a:rPr>
              <a:t> </a:t>
            </a:r>
            <a:r>
              <a:rPr lang="en-US" sz="3000" i="1" dirty="0" err="1" smtClean="0">
                <a:solidFill>
                  <a:schemeClr val="bg1"/>
                </a:solidFill>
              </a:rPr>
              <a:t>proslavit</a:t>
            </a:r>
            <a:r>
              <a:rPr lang="en-US" sz="3000" i="1" dirty="0" smtClean="0">
                <a:solidFill>
                  <a:schemeClr val="bg1"/>
                </a:solidFill>
              </a:rPr>
              <a:t>, </a:t>
            </a:r>
            <a:r>
              <a:rPr lang="en-US" sz="3000" i="1" dirty="0" err="1" smtClean="0">
                <a:solidFill>
                  <a:schemeClr val="bg1"/>
                </a:solidFill>
              </a:rPr>
              <a:t>fii</a:t>
            </a:r>
            <a:r>
              <a:rPr lang="en-US" sz="3000" i="1" dirty="0" smtClean="0">
                <a:solidFill>
                  <a:schemeClr val="bg1"/>
                </a:solidFill>
              </a:rPr>
              <a:t> </a:t>
            </a:r>
            <a:r>
              <a:rPr lang="en-US" sz="3000" i="1" dirty="0" err="1" smtClean="0">
                <a:solidFill>
                  <a:schemeClr val="bg1"/>
                </a:solidFill>
              </a:rPr>
              <a:t>glorificat</a:t>
            </a:r>
            <a:r>
              <a:rPr lang="en-US" sz="3000" i="1" dirty="0" smtClean="0">
                <a:solidFill>
                  <a:schemeClr val="bg1"/>
                </a:solidFill>
              </a:rPr>
              <a:t> :/</a:t>
            </a:r>
          </a:p>
          <a:p>
            <a:r>
              <a:rPr lang="en-US" sz="3000" i="1" dirty="0" smtClean="0">
                <a:solidFill>
                  <a:schemeClr val="bg1"/>
                </a:solidFill>
              </a:rPr>
              <a:t>In </a:t>
            </a:r>
            <a:r>
              <a:rPr lang="en-US" sz="3000" i="1" dirty="0" err="1" smtClean="0">
                <a:solidFill>
                  <a:schemeClr val="bg1"/>
                </a:solidFill>
              </a:rPr>
              <a:t>inchinare</a:t>
            </a:r>
            <a:r>
              <a:rPr lang="en-US" sz="3000" i="1" dirty="0" smtClean="0">
                <a:solidFill>
                  <a:schemeClr val="bg1"/>
                </a:solidFill>
              </a:rPr>
              <a:t>, </a:t>
            </a:r>
            <a:r>
              <a:rPr lang="en-US" sz="3000" i="1" dirty="0" err="1" smtClean="0">
                <a:solidFill>
                  <a:schemeClr val="bg1"/>
                </a:solidFill>
              </a:rPr>
              <a:t>una</a:t>
            </a:r>
            <a:r>
              <a:rPr lang="en-US" sz="3000" i="1" dirty="0" smtClean="0">
                <a:solidFill>
                  <a:schemeClr val="bg1"/>
                </a:solidFill>
              </a:rPr>
              <a:t> cu Tine-n duh</a:t>
            </a:r>
            <a:endParaRPr lang="en-US" sz="300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76611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81</Words>
  <Application>Microsoft Macintosh PowerPoint</Application>
  <PresentationFormat>On-screen Show (4:3)</PresentationFormat>
  <Paragraphs>12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Kingkong</dc:creator>
  <cp:lastModifiedBy>User</cp:lastModifiedBy>
  <cp:revision>5</cp:revision>
  <dcterms:created xsi:type="dcterms:W3CDTF">2006-08-16T00:00:00Z</dcterms:created>
  <dcterms:modified xsi:type="dcterms:W3CDTF">2016-08-30T03:49:17Z</dcterms:modified>
</cp:coreProperties>
</file>