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04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 Acum, sangele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Tau sfant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 Vindeca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acum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, orice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boala si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 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Aduce acum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, eliberare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 Rupe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acum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, orice lant si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-orice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, blestem</a:t>
            </a:r>
          </a:p>
          <a:p>
            <a:endParaRPr lang="ro-RO" sz="245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2450" i="1" dirty="0">
                <a:solidFill>
                  <a:srgbClr val="FFFFFF"/>
                </a:solidFill>
                <a:latin typeface="Arial"/>
                <a:cs typeface="Arial"/>
              </a:rPr>
              <a:t>Eu cred pe deplin, Tu esti la fel ca si ieri, la fel vei ramane Eu cred pe deplin, Ca Sangele Tau e de-ajuns pentru min</a:t>
            </a:r>
            <a:r>
              <a:rPr lang="ro-RO" sz="2450" i="1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</a:p>
          <a:p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 Acum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, sangele Tau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sfant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 Ridica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acum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, orice povoara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 Imi schimba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acum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, gandirea mea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veche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 Si am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acum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, gandirea lui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Christos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, in min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endParaRPr lang="ro-RO" sz="245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 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Puterea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absoluta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toata 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este-a Ta Cel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rau 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nu poate sta, in calea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 Viata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mea 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Isus esti, tot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ce 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e vechi s-a dus Sunt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liber </a:t>
            </a:r>
            <a:r>
              <a:rPr lang="ro-RO" sz="2450" dirty="0">
                <a:solidFill>
                  <a:srgbClr val="FFFFFF"/>
                </a:solidFill>
                <a:latin typeface="Arial"/>
                <a:cs typeface="Arial"/>
              </a:rPr>
              <a:t>de pacat, acum sunt </a:t>
            </a:r>
            <a:r>
              <a:rPr lang="ro-RO" sz="2450" dirty="0" smtClean="0">
                <a:solidFill>
                  <a:srgbClr val="FFFFFF"/>
                </a:solidFill>
                <a:latin typeface="Arial"/>
                <a:cs typeface="Arial"/>
              </a:rPr>
              <a:t>viu</a:t>
            </a:r>
            <a:endParaRPr lang="ro-RO" sz="245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User</cp:lastModifiedBy>
  <cp:revision>7</cp:revision>
  <dcterms:created xsi:type="dcterms:W3CDTF">2006-08-16T00:00:00Z</dcterms:created>
  <dcterms:modified xsi:type="dcterms:W3CDTF">2016-08-30T03:47:28Z</dcterms:modified>
</cp:coreProperties>
</file>