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Autofit/>
          </a:bodyPr>
          <a:lstStyle/>
          <a:p>
            <a:r>
              <a:rPr lang="it-IT" dirty="0" err="1" smtClean="0">
                <a:solidFill>
                  <a:srgbClr val="FFFFFF"/>
                </a:solidFill>
              </a:rPr>
              <a:t>Dragostea</a:t>
            </a:r>
            <a:r>
              <a:rPr lang="it-IT" dirty="0" smtClean="0">
                <a:solidFill>
                  <a:srgbClr val="FFFFFF"/>
                </a:solidFill>
              </a:rPr>
              <a:t> </a:t>
            </a:r>
            <a:r>
              <a:rPr lang="it-IT" dirty="0" err="1">
                <a:solidFill>
                  <a:srgbClr val="FFFFFF"/>
                </a:solidFill>
              </a:rPr>
              <a:t>Ta</a:t>
            </a:r>
            <a:r>
              <a:rPr lang="it-IT" dirty="0">
                <a:solidFill>
                  <a:srgbClr val="FFFFFF"/>
                </a:solidFill>
              </a:rPr>
              <a:t>, e </a:t>
            </a:r>
            <a:r>
              <a:rPr lang="it-IT" dirty="0" err="1">
                <a:solidFill>
                  <a:srgbClr val="FFFFFF"/>
                </a:solidFill>
              </a:rPr>
              <a:t>minunata</a:t>
            </a:r>
            <a:endParaRPr lang="it-IT" dirty="0">
              <a:solidFill>
                <a:srgbClr val="FFFFFF"/>
              </a:solidFill>
            </a:endParaRPr>
          </a:p>
          <a:p>
            <a:r>
              <a:rPr lang="ro-RO" dirty="0">
                <a:solidFill>
                  <a:srgbClr val="FFFFFF"/>
                </a:solidFill>
              </a:rPr>
              <a:t>Tu esti cel mai frumos Tu esti Domnul Domnilor, Imparatul Imparatilor Tu esti Domnul Domnilor, Imparatul Imparatilor</a:t>
            </a:r>
          </a:p>
          <a:p>
            <a:endParaRPr lang="en-US" b="1" dirty="0" smtClean="0">
              <a:solidFill>
                <a:srgbClr val="FFFFFF"/>
              </a:solidFill>
            </a:endParaRPr>
          </a:p>
          <a:p>
            <a:r>
              <a:rPr lang="tr-TR" i="1" dirty="0" err="1">
                <a:solidFill>
                  <a:srgbClr val="FFFFFF"/>
                </a:solidFill>
              </a:rPr>
              <a:t>Osana</a:t>
            </a:r>
            <a:r>
              <a:rPr lang="tr-TR" i="1" dirty="0">
                <a:solidFill>
                  <a:srgbClr val="FFFFFF"/>
                </a:solidFill>
              </a:rPr>
              <a:t>, </a:t>
            </a:r>
            <a:r>
              <a:rPr lang="tr-TR" i="1" dirty="0" err="1">
                <a:solidFill>
                  <a:srgbClr val="FFFFFF"/>
                </a:solidFill>
              </a:rPr>
              <a:t>Osana</a:t>
            </a:r>
            <a:r>
              <a:rPr lang="tr-TR" i="1" dirty="0">
                <a:solidFill>
                  <a:srgbClr val="FFFFFF"/>
                </a:solidFill>
              </a:rPr>
              <a:t>, </a:t>
            </a:r>
            <a:r>
              <a:rPr lang="tr-TR" i="1" dirty="0" err="1">
                <a:solidFill>
                  <a:srgbClr val="FFFFFF"/>
                </a:solidFill>
              </a:rPr>
              <a:t>Osana</a:t>
            </a:r>
            <a:r>
              <a:rPr lang="tr-TR" i="1" dirty="0">
                <a:solidFill>
                  <a:srgbClr val="FFFFFF"/>
                </a:solidFill>
              </a:rPr>
              <a:t>, </a:t>
            </a:r>
            <a:r>
              <a:rPr lang="tr-TR" i="1" dirty="0" err="1" smtClean="0">
                <a:solidFill>
                  <a:srgbClr val="FFFFFF"/>
                </a:solidFill>
              </a:rPr>
              <a:t>Osana</a:t>
            </a:r>
            <a:endParaRPr lang="tr-TR" i="1" dirty="0" smtClean="0">
              <a:solidFill>
                <a:srgbClr val="FFFFFF"/>
              </a:solidFill>
            </a:endParaRPr>
          </a:p>
          <a:p>
            <a:endParaRPr lang="en-US" b="1" dirty="0">
              <a:solidFill>
                <a:srgbClr val="FFFFFF"/>
              </a:solidFill>
            </a:endParaRPr>
          </a:p>
          <a:p>
            <a:r>
              <a:rPr lang="ro-RO" dirty="0">
                <a:solidFill>
                  <a:srgbClr val="FFFFFF"/>
                </a:solidFill>
              </a:rPr>
              <a:t>Lucrarea Ta-n noi, e minunata Ce-ai inceput, duci la sfarsit La Tine tinta ne uitam, Desavarsirea credintei noastre La Tine tinta ne uitam, Desavarsirea credintei </a:t>
            </a:r>
            <a:r>
              <a:rPr lang="ro-RO" dirty="0" smtClean="0">
                <a:solidFill>
                  <a:srgbClr val="FFFFFF"/>
                </a:solidFill>
              </a:rPr>
              <a:t>noastre</a:t>
            </a:r>
            <a:endParaRPr lang="ro-RO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70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User</cp:lastModifiedBy>
  <cp:revision>9</cp:revision>
  <dcterms:created xsi:type="dcterms:W3CDTF">2006-08-16T00:00:00Z</dcterms:created>
  <dcterms:modified xsi:type="dcterms:W3CDTF">2016-08-31T12:25:08Z</dcterms:modified>
</cp:coreProperties>
</file>