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28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6200"/>
            <a:ext cx="9144000" cy="6781800"/>
          </a:xfrm>
        </p:spPr>
        <p:txBody>
          <a:bodyPr>
            <a:noAutofit/>
          </a:bodyPr>
          <a:lstStyle/>
          <a:p>
            <a:r>
              <a:rPr lang="ro-RO" sz="3500" dirty="0">
                <a:solidFill>
                  <a:srgbClr val="FFFFFF"/>
                </a:solidFill>
              </a:rPr>
              <a:t>Tu mi-ai </a:t>
            </a:r>
            <a:r>
              <a:rPr lang="ro-RO" sz="3500" dirty="0" smtClean="0">
                <a:solidFill>
                  <a:srgbClr val="FFFFFF"/>
                </a:solidFill>
              </a:rPr>
              <a:t>deschis </a:t>
            </a:r>
            <a:r>
              <a:rPr lang="ro-RO" sz="3500" dirty="0">
                <a:solidFill>
                  <a:srgbClr val="FFFFFF"/>
                </a:solidFill>
              </a:rPr>
              <a:t>un </a:t>
            </a:r>
            <a:r>
              <a:rPr lang="ro-RO" sz="3500" dirty="0" smtClean="0">
                <a:solidFill>
                  <a:srgbClr val="FFFFFF"/>
                </a:solidFill>
              </a:rPr>
              <a:t>drum, In </a:t>
            </a:r>
            <a:r>
              <a:rPr lang="ro-RO" sz="3500" dirty="0">
                <a:solidFill>
                  <a:srgbClr val="FFFFFF"/>
                </a:solidFill>
              </a:rPr>
              <a:t>sfanta </a:t>
            </a:r>
            <a:r>
              <a:rPr lang="ro-RO" sz="3500" dirty="0" smtClean="0">
                <a:solidFill>
                  <a:srgbClr val="FFFFFF"/>
                </a:solidFill>
              </a:rPr>
              <a:t>sfintelor Tu </a:t>
            </a:r>
            <a:r>
              <a:rPr lang="ro-RO" sz="3500" dirty="0">
                <a:solidFill>
                  <a:srgbClr val="FFFFFF"/>
                </a:solidFill>
              </a:rPr>
              <a:t>mi-ai </a:t>
            </a:r>
            <a:r>
              <a:rPr lang="ro-RO" sz="3500" dirty="0" smtClean="0">
                <a:solidFill>
                  <a:srgbClr val="FFFFFF"/>
                </a:solidFill>
              </a:rPr>
              <a:t>deschis </a:t>
            </a:r>
            <a:r>
              <a:rPr lang="ro-RO" sz="3500" dirty="0">
                <a:solidFill>
                  <a:srgbClr val="FFFFFF"/>
                </a:solidFill>
              </a:rPr>
              <a:t>un </a:t>
            </a:r>
            <a:r>
              <a:rPr lang="ro-RO" sz="3500" dirty="0" smtClean="0">
                <a:solidFill>
                  <a:srgbClr val="FFFFFF"/>
                </a:solidFill>
              </a:rPr>
              <a:t>drum, Mereu </a:t>
            </a:r>
            <a:r>
              <a:rPr lang="ro-RO" sz="3500" dirty="0">
                <a:solidFill>
                  <a:srgbClr val="FFFFFF"/>
                </a:solidFill>
              </a:rPr>
              <a:t>in </a:t>
            </a:r>
            <a:r>
              <a:rPr lang="ro-RO" sz="3500" dirty="0" smtClean="0">
                <a:solidFill>
                  <a:srgbClr val="FFFFFF"/>
                </a:solidFill>
              </a:rPr>
              <a:t>prezenta </a:t>
            </a:r>
            <a:r>
              <a:rPr lang="ro-RO" sz="3500" dirty="0">
                <a:solidFill>
                  <a:srgbClr val="FFFFFF"/>
                </a:solidFill>
              </a:rPr>
              <a:t>Ta</a:t>
            </a:r>
          </a:p>
          <a:p>
            <a:r>
              <a:rPr lang="ro-RO" sz="3500" dirty="0" smtClean="0">
                <a:solidFill>
                  <a:srgbClr val="FFFFFF"/>
                </a:solidFill>
              </a:rPr>
              <a:t> </a:t>
            </a:r>
            <a:r>
              <a:rPr lang="ro-RO" sz="3500" dirty="0">
                <a:solidFill>
                  <a:srgbClr val="FFFFFF"/>
                </a:solidFill>
              </a:rPr>
              <a:t>Sunt al </a:t>
            </a:r>
            <a:r>
              <a:rPr lang="ro-RO" sz="3500" dirty="0" smtClean="0">
                <a:solidFill>
                  <a:srgbClr val="FFFFFF"/>
                </a:solidFill>
              </a:rPr>
              <a:t>Tau</a:t>
            </a:r>
            <a:r>
              <a:rPr lang="ro-RO" sz="3500" dirty="0">
                <a:solidFill>
                  <a:srgbClr val="FFFFFF"/>
                </a:solidFill>
              </a:rPr>
              <a:t>, esti al </a:t>
            </a:r>
            <a:r>
              <a:rPr lang="ro-RO" sz="3500" dirty="0" smtClean="0">
                <a:solidFill>
                  <a:srgbClr val="FFFFFF"/>
                </a:solidFill>
              </a:rPr>
              <a:t>meu</a:t>
            </a:r>
            <a:r>
              <a:rPr lang="ro-RO" sz="3500" dirty="0">
                <a:solidFill>
                  <a:srgbClr val="FFFFFF"/>
                </a:solidFill>
              </a:rPr>
              <a:t> Vom </a:t>
            </a:r>
            <a:r>
              <a:rPr lang="ro-RO" sz="3500" dirty="0" smtClean="0">
                <a:solidFill>
                  <a:srgbClr val="FFFFFF"/>
                </a:solidFill>
              </a:rPr>
              <a:t>fi</a:t>
            </a:r>
            <a:r>
              <a:rPr lang="ro-RO" sz="3500" dirty="0">
                <a:solidFill>
                  <a:srgbClr val="FFFFFF"/>
                </a:solidFill>
              </a:rPr>
              <a:t>-mpreuna </a:t>
            </a:r>
            <a:r>
              <a:rPr lang="ro-RO" sz="3500" dirty="0" smtClean="0">
                <a:solidFill>
                  <a:srgbClr val="FFFFFF"/>
                </a:solidFill>
              </a:rPr>
              <a:t>mereu</a:t>
            </a:r>
            <a:endParaRPr lang="ro-RO" sz="3500" dirty="0">
              <a:solidFill>
                <a:srgbClr val="FFFFFF"/>
              </a:solidFill>
            </a:endParaRPr>
          </a:p>
          <a:p>
            <a:r>
              <a:rPr lang="ro-RO" sz="3500" dirty="0" smtClean="0">
                <a:solidFill>
                  <a:srgbClr val="FFFFFF"/>
                </a:solidFill>
              </a:rPr>
              <a:t> </a:t>
            </a:r>
            <a:r>
              <a:rPr lang="ro-RO" sz="3500" i="1" dirty="0">
                <a:solidFill>
                  <a:srgbClr val="FFFFFF"/>
                </a:solidFill>
              </a:rPr>
              <a:t>Eu sunt</a:t>
            </a:r>
            <a:r>
              <a:rPr lang="ro-RO" sz="3500" i="1" dirty="0" smtClean="0">
                <a:solidFill>
                  <a:srgbClr val="FFFFFF"/>
                </a:solidFill>
              </a:rPr>
              <a:t>, </a:t>
            </a:r>
            <a:r>
              <a:rPr lang="ro-RO" sz="3500" i="1" dirty="0">
                <a:solidFill>
                  <a:srgbClr val="FFFFFF"/>
                </a:solidFill>
              </a:rPr>
              <a:t>ascuns cu </a:t>
            </a:r>
            <a:r>
              <a:rPr lang="ro-RO" sz="3500" i="1" dirty="0" smtClean="0">
                <a:solidFill>
                  <a:srgbClr val="FFFFFF"/>
                </a:solidFill>
              </a:rPr>
              <a:t>Tine, In </a:t>
            </a:r>
            <a:r>
              <a:rPr lang="ro-RO" sz="3500" i="1" dirty="0">
                <a:solidFill>
                  <a:srgbClr val="FFFFFF"/>
                </a:solidFill>
              </a:rPr>
              <a:t>Tatal </a:t>
            </a:r>
            <a:r>
              <a:rPr lang="ro-RO" sz="3500" i="1" dirty="0" smtClean="0">
                <a:solidFill>
                  <a:srgbClr val="FFFFFF"/>
                </a:solidFill>
              </a:rPr>
              <a:t>meu Sunt asezat </a:t>
            </a:r>
            <a:r>
              <a:rPr lang="ro-RO" sz="3500" i="1" dirty="0">
                <a:solidFill>
                  <a:srgbClr val="FFFFFF"/>
                </a:solidFill>
              </a:rPr>
              <a:t>la dreapta </a:t>
            </a:r>
            <a:r>
              <a:rPr lang="ro-RO" sz="3500" i="1" dirty="0" smtClean="0">
                <a:solidFill>
                  <a:srgbClr val="FFFFFF"/>
                </a:solidFill>
              </a:rPr>
              <a:t>Lui, Cu </a:t>
            </a:r>
            <a:r>
              <a:rPr lang="ro-RO" sz="3500" i="1" dirty="0">
                <a:solidFill>
                  <a:srgbClr val="FFFFFF"/>
                </a:solidFill>
              </a:rPr>
              <a:t>tine </a:t>
            </a:r>
            <a:r>
              <a:rPr lang="ro-RO" sz="3500" i="1" dirty="0" smtClean="0">
                <a:solidFill>
                  <a:srgbClr val="FFFFFF"/>
                </a:solidFill>
              </a:rPr>
              <a:t>Isus</a:t>
            </a:r>
            <a:endParaRPr lang="ro-RO" sz="3500" i="1" dirty="0">
              <a:solidFill>
                <a:srgbClr val="FFFFFF"/>
              </a:solidFill>
            </a:endParaRPr>
          </a:p>
          <a:p>
            <a:endParaRPr lang="en-US" sz="3500" i="1" dirty="0">
              <a:solidFill>
                <a:srgbClr val="FFFFFF"/>
              </a:solidFill>
            </a:endParaRPr>
          </a:p>
          <a:p>
            <a:r>
              <a:rPr lang="ro-RO" sz="3500" i="1" dirty="0">
                <a:solidFill>
                  <a:srgbClr val="FFFFFF"/>
                </a:solidFill>
              </a:rPr>
              <a:t>Eu sunt</a:t>
            </a:r>
            <a:r>
              <a:rPr lang="ro-RO" sz="3500" i="1" dirty="0" smtClean="0">
                <a:solidFill>
                  <a:srgbClr val="FFFFFF"/>
                </a:solidFill>
              </a:rPr>
              <a:t>, </a:t>
            </a:r>
            <a:r>
              <a:rPr lang="ro-RO" sz="3500" i="1" dirty="0">
                <a:solidFill>
                  <a:srgbClr val="FFFFFF"/>
                </a:solidFill>
              </a:rPr>
              <a:t>una cu </a:t>
            </a:r>
            <a:r>
              <a:rPr lang="ro-RO" sz="3500" i="1" dirty="0" smtClean="0">
                <a:solidFill>
                  <a:srgbClr val="FFFFFF"/>
                </a:solidFill>
              </a:rPr>
              <a:t>Tine, Nu </a:t>
            </a:r>
            <a:r>
              <a:rPr lang="ro-RO" sz="3500" i="1" dirty="0">
                <a:solidFill>
                  <a:srgbClr val="FFFFFF"/>
                </a:solidFill>
              </a:rPr>
              <a:t>pot fi </a:t>
            </a:r>
            <a:r>
              <a:rPr lang="ro-RO" sz="3500" i="1" dirty="0" smtClean="0">
                <a:solidFill>
                  <a:srgbClr val="FFFFFF"/>
                </a:solidFill>
              </a:rPr>
              <a:t>infrant</a:t>
            </a:r>
            <a:endParaRPr lang="ro-RO" sz="3500" i="1" dirty="0">
              <a:solidFill>
                <a:srgbClr val="FFFFFF"/>
              </a:solidFill>
            </a:endParaRPr>
          </a:p>
          <a:p>
            <a:r>
              <a:rPr lang="ro-RO" sz="3500" i="1" dirty="0">
                <a:solidFill>
                  <a:srgbClr val="FFFFFF"/>
                </a:solidFill>
              </a:rPr>
              <a:t>Eu sunt</a:t>
            </a:r>
            <a:r>
              <a:rPr lang="ro-RO" sz="3500" i="1" dirty="0" smtClean="0">
                <a:solidFill>
                  <a:srgbClr val="FFFFFF"/>
                </a:solidFill>
              </a:rPr>
              <a:t>, </a:t>
            </a:r>
            <a:r>
              <a:rPr lang="ro-RO" sz="3500" i="1" dirty="0">
                <a:solidFill>
                  <a:srgbClr val="FFFFFF"/>
                </a:solidFill>
              </a:rPr>
              <a:t>mai mult decat </a:t>
            </a:r>
            <a:r>
              <a:rPr lang="ro-RO" sz="3500" i="1" dirty="0" smtClean="0">
                <a:solidFill>
                  <a:srgbClr val="FFFFFF"/>
                </a:solidFill>
              </a:rPr>
              <a:t>biruitor, Cu tine</a:t>
            </a:r>
            <a:r>
              <a:rPr lang="ro-RO" sz="3500" i="1" dirty="0">
                <a:solidFill>
                  <a:srgbClr val="FFFFFF"/>
                </a:solidFill>
              </a:rPr>
              <a:t>, </a:t>
            </a:r>
            <a:r>
              <a:rPr lang="ro-RO" sz="3500" i="1" dirty="0" smtClean="0">
                <a:solidFill>
                  <a:srgbClr val="FFFFFF"/>
                </a:solidFill>
              </a:rPr>
              <a:t>Isus</a:t>
            </a:r>
            <a:endParaRPr lang="en-US" sz="35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6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Macintosh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Kingkong</dc:creator>
  <cp:lastModifiedBy>User</cp:lastModifiedBy>
  <cp:revision>11</cp:revision>
  <dcterms:created xsi:type="dcterms:W3CDTF">2006-08-16T00:00:00Z</dcterms:created>
  <dcterms:modified xsi:type="dcterms:W3CDTF">2016-08-31T12:19:10Z</dcterms:modified>
</cp:coreProperties>
</file>