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endParaRPr lang="en-US" sz="24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dirty="0" smtClean="0">
                <a:solidFill>
                  <a:schemeClr val="bg1"/>
                </a:solidFill>
              </a:rPr>
              <a:t>Your </a:t>
            </a:r>
            <a:r>
              <a:rPr lang="en-US" sz="2400" b="1" dirty="0" smtClean="0">
                <a:solidFill>
                  <a:schemeClr val="bg1"/>
                </a:solidFill>
              </a:rPr>
              <a:t>Name, Oh Lord, is far above every name that’s named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In this age and in the one which is to come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Your Seat is high and far above </a:t>
            </a:r>
            <a:r>
              <a:rPr lang="en-US" sz="2400" b="1" smtClean="0">
                <a:solidFill>
                  <a:schemeClr val="bg1"/>
                </a:solidFill>
              </a:rPr>
              <a:t>every </a:t>
            </a:r>
            <a:r>
              <a:rPr lang="en-US" sz="2400" b="1" smtClean="0">
                <a:solidFill>
                  <a:schemeClr val="bg1"/>
                </a:solidFill>
              </a:rPr>
              <a:t>dominion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You </a:t>
            </a:r>
            <a:r>
              <a:rPr lang="en-US" sz="2400" b="1" dirty="0" smtClean="0">
                <a:solidFill>
                  <a:schemeClr val="bg1"/>
                </a:solidFill>
              </a:rPr>
              <a:t>are exalted far above every </a:t>
            </a:r>
            <a:r>
              <a:rPr lang="en-US" sz="2400" b="1" dirty="0" smtClean="0">
                <a:solidFill>
                  <a:schemeClr val="bg1"/>
                </a:solidFill>
              </a:rPr>
              <a:t>name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I exalt Thee, I exalt Thee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I exalt Thee,  Oh Lord</a:t>
            </a:r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I exalt Thee, I exalt Thee</a:t>
            </a:r>
            <a:br>
              <a:rPr lang="en-US" sz="2400" b="1" i="1" dirty="0" smtClean="0">
                <a:solidFill>
                  <a:schemeClr val="bg1"/>
                </a:solidFill>
              </a:rPr>
            </a:br>
            <a:r>
              <a:rPr lang="en-US" sz="2400" b="1" i="1" dirty="0" smtClean="0">
                <a:solidFill>
                  <a:schemeClr val="bg1"/>
                </a:solidFill>
              </a:rPr>
              <a:t>I exalt Thee,  Oh </a:t>
            </a:r>
            <a:r>
              <a:rPr lang="en-US" sz="2400" b="1" i="1" dirty="0" smtClean="0">
                <a:solidFill>
                  <a:schemeClr val="bg1"/>
                </a:solidFill>
              </a:rPr>
              <a:t>Lord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We exalt Thee, we exalt Thee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We exalt Thee,  Oh Lord</a:t>
            </a:r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We exalt Thee, we exalt Thee</a:t>
            </a:r>
            <a:br>
              <a:rPr lang="en-US" sz="2400" b="1" i="1" dirty="0" smtClean="0">
                <a:solidFill>
                  <a:schemeClr val="bg1"/>
                </a:solidFill>
              </a:rPr>
            </a:br>
            <a:r>
              <a:rPr lang="en-US" sz="2400" b="1" i="1" dirty="0" smtClean="0">
                <a:solidFill>
                  <a:schemeClr val="bg1"/>
                </a:solidFill>
              </a:rPr>
              <a:t>We exalt Thee,  Oh Lord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24</cp:revision>
  <dcterms:created xsi:type="dcterms:W3CDTF">2006-08-16T00:00:00Z</dcterms:created>
  <dcterms:modified xsi:type="dcterms:W3CDTF">2016-09-21T01:39:46Z</dcterms:modified>
</cp:coreProperties>
</file>