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latinLnBrk="1"/>
            <a:r>
              <a:rPr lang="en-US" sz="1950" dirty="0" smtClean="0">
                <a:solidFill>
                  <a:schemeClr val="bg1"/>
                </a:solidFill>
              </a:rPr>
              <a:t>/: Worthy is the </a:t>
            </a:r>
            <a:r>
              <a:rPr lang="en-US" sz="1950" dirty="0" smtClean="0">
                <a:solidFill>
                  <a:schemeClr val="bg1"/>
                </a:solidFill>
              </a:rPr>
              <a:t>Lamb </a:t>
            </a:r>
            <a:r>
              <a:rPr lang="en-US" sz="1950" dirty="0" smtClean="0">
                <a:solidFill>
                  <a:schemeClr val="bg1"/>
                </a:solidFill>
              </a:rPr>
              <a:t>who was slain, Holy, holy is He</a:t>
            </a:r>
            <a:endParaRPr lang="en-US" sz="1950" b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1950" dirty="0" smtClean="0">
                <a:solidFill>
                  <a:schemeClr val="bg1"/>
                </a:solidFill>
              </a:rPr>
              <a:t>Sing a new song  to Him who sits on  Heaven's Mercy Seat :/</a:t>
            </a:r>
          </a:p>
          <a:p>
            <a:pPr latinLnBrk="1"/>
            <a:endParaRPr lang="en-US" sz="1950" i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1950" i="1" dirty="0" smtClean="0">
                <a:solidFill>
                  <a:schemeClr val="bg1"/>
                </a:solidFill>
              </a:rPr>
              <a:t>Holy, Holy, Holy is The Lord, God Almighty</a:t>
            </a:r>
            <a:endParaRPr lang="en-US" sz="1950" b="1" i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1950" i="1" dirty="0" smtClean="0">
                <a:solidFill>
                  <a:schemeClr val="bg1"/>
                </a:solidFill>
              </a:rPr>
              <a:t>Who was and is and is to come</a:t>
            </a:r>
            <a:endParaRPr lang="en-US" sz="1950" b="1" i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1950" i="1" dirty="0" smtClean="0">
                <a:solidFill>
                  <a:schemeClr val="bg1"/>
                </a:solidFill>
              </a:rPr>
              <a:t>With all creation I sing, </a:t>
            </a:r>
            <a:r>
              <a:rPr lang="en-US" sz="1950" i="1" dirty="0" smtClean="0">
                <a:solidFill>
                  <a:schemeClr val="bg1"/>
                </a:solidFill>
              </a:rPr>
              <a:t>Praise </a:t>
            </a:r>
            <a:r>
              <a:rPr lang="en-US" sz="1950" i="1" dirty="0" smtClean="0">
                <a:solidFill>
                  <a:schemeClr val="bg1"/>
                </a:solidFill>
              </a:rPr>
              <a:t>to The King of Kings</a:t>
            </a:r>
            <a:endParaRPr lang="en-US" sz="1950" b="1" i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1950" i="1" dirty="0" smtClean="0">
                <a:solidFill>
                  <a:schemeClr val="bg1"/>
                </a:solidFill>
              </a:rPr>
              <a:t>You are my everything and I will adore You</a:t>
            </a:r>
          </a:p>
          <a:p>
            <a:pPr latinLnBrk="1"/>
            <a:endParaRPr lang="en-US" sz="1950" i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1950" dirty="0" smtClean="0">
                <a:solidFill>
                  <a:schemeClr val="bg1"/>
                </a:solidFill>
              </a:rPr>
              <a:t>Clothed in rainbows</a:t>
            </a:r>
            <a:r>
              <a:rPr lang="en-US" sz="1950" dirty="0" smtClean="0">
                <a:solidFill>
                  <a:schemeClr val="bg1"/>
                </a:solidFill>
              </a:rPr>
              <a:t>, </a:t>
            </a:r>
            <a:r>
              <a:rPr lang="en-US" sz="1950" dirty="0" smtClean="0">
                <a:solidFill>
                  <a:schemeClr val="bg1"/>
                </a:solidFill>
              </a:rPr>
              <a:t>of living color</a:t>
            </a:r>
            <a:endParaRPr lang="en-US" sz="1950" b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1950" dirty="0" smtClean="0">
                <a:solidFill>
                  <a:schemeClr val="bg1"/>
                </a:solidFill>
              </a:rPr>
              <a:t>Flashes of lightening, rolls of thunder</a:t>
            </a:r>
            <a:endParaRPr lang="en-US" sz="1950" b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1950" dirty="0" smtClean="0">
                <a:solidFill>
                  <a:schemeClr val="bg1"/>
                </a:solidFill>
              </a:rPr>
              <a:t>Blessing and honor, strength and  glory and power be</a:t>
            </a:r>
            <a:endParaRPr lang="en-US" sz="1950" b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1950" dirty="0" smtClean="0">
                <a:solidFill>
                  <a:schemeClr val="bg1"/>
                </a:solidFill>
              </a:rPr>
              <a:t>To You, the only wise King</a:t>
            </a:r>
          </a:p>
          <a:p>
            <a:pPr latinLnBrk="1"/>
            <a:endParaRPr lang="en-US" sz="1950" i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1950" dirty="0" smtClean="0">
                <a:solidFill>
                  <a:schemeClr val="bg1"/>
                </a:solidFill>
              </a:rPr>
              <a:t>Holy, </a:t>
            </a:r>
            <a:r>
              <a:rPr lang="en-US" sz="1950" dirty="0" smtClean="0">
                <a:solidFill>
                  <a:schemeClr val="bg1"/>
                </a:solidFill>
              </a:rPr>
              <a:t>holy, You </a:t>
            </a:r>
            <a:r>
              <a:rPr lang="en-US" sz="1950" dirty="0" smtClean="0">
                <a:solidFill>
                  <a:schemeClr val="bg1"/>
                </a:solidFill>
              </a:rPr>
              <a:t>are holy</a:t>
            </a:r>
          </a:p>
          <a:p>
            <a:pPr latinLnBrk="1"/>
            <a:endParaRPr lang="en-US" sz="1950" i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1950" dirty="0" smtClean="0">
                <a:solidFill>
                  <a:schemeClr val="bg1"/>
                </a:solidFill>
              </a:rPr>
              <a:t>Filled with wonder,  awestruck wonder</a:t>
            </a:r>
            <a:endParaRPr lang="en-US" sz="1950" b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1950" dirty="0" smtClean="0">
                <a:solidFill>
                  <a:schemeClr val="bg1"/>
                </a:solidFill>
              </a:rPr>
              <a:t>At the mention of Your Name</a:t>
            </a:r>
            <a:endParaRPr lang="en-US" sz="1950" b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1950" dirty="0" smtClean="0">
                <a:solidFill>
                  <a:schemeClr val="bg1"/>
                </a:solidFill>
              </a:rPr>
              <a:t>Jesus, Your Name is power,  breath and living water</a:t>
            </a:r>
            <a:endParaRPr lang="en-US" sz="1950" b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1950" dirty="0" smtClean="0">
                <a:solidFill>
                  <a:schemeClr val="bg1"/>
                </a:solidFill>
              </a:rPr>
              <a:t>Such a marvelous </a:t>
            </a:r>
            <a:r>
              <a:rPr lang="en-US" sz="1950" dirty="0" smtClean="0">
                <a:solidFill>
                  <a:schemeClr val="bg1"/>
                </a:solidFill>
              </a:rPr>
              <a:t>mystery</a:t>
            </a:r>
            <a:endParaRPr lang="en-US" sz="195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132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ONEhod</cp:lastModifiedBy>
  <cp:revision>22</cp:revision>
  <dcterms:created xsi:type="dcterms:W3CDTF">2006-08-16T00:00:00Z</dcterms:created>
  <dcterms:modified xsi:type="dcterms:W3CDTF">2016-03-12T00:39:34Z</dcterms:modified>
</cp:coreProperties>
</file>