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000" dirty="0" smtClean="0">
                <a:solidFill>
                  <a:schemeClr val="bg1"/>
                </a:solidFill>
              </a:rPr>
              <a:t>Your Name,  Jesus</a:t>
            </a:r>
          </a:p>
          <a:p>
            <a:pPr latinLnBrk="1"/>
            <a:r>
              <a:rPr lang="en-US" sz="2000" dirty="0" smtClean="0">
                <a:solidFill>
                  <a:schemeClr val="bg1"/>
                </a:solidFill>
              </a:rPr>
              <a:t>It </a:t>
            </a:r>
            <a:r>
              <a:rPr lang="en-US" sz="2000" dirty="0" smtClean="0">
                <a:solidFill>
                  <a:schemeClr val="bg1"/>
                </a:solidFill>
              </a:rPr>
              <a:t>is above all </a:t>
            </a:r>
            <a:r>
              <a:rPr lang="en-US" sz="2000" dirty="0" smtClean="0">
                <a:solidFill>
                  <a:schemeClr val="bg1"/>
                </a:solidFill>
              </a:rPr>
              <a:t>names, You </a:t>
            </a:r>
            <a:r>
              <a:rPr lang="en-US" sz="2000" dirty="0" smtClean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Lord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 smtClean="0">
                <a:solidFill>
                  <a:schemeClr val="bg1"/>
                </a:solidFill>
              </a:rPr>
              <a:t>sing  and </a:t>
            </a:r>
            <a:r>
              <a:rPr lang="en-US" sz="2000" dirty="0" smtClean="0">
                <a:solidFill>
                  <a:schemeClr val="bg1"/>
                </a:solidFill>
              </a:rPr>
              <a:t>praise, And </a:t>
            </a:r>
            <a:r>
              <a:rPr lang="en-US" sz="2000" dirty="0" smtClean="0">
                <a:solidFill>
                  <a:schemeClr val="bg1"/>
                </a:solidFill>
              </a:rPr>
              <a:t>lift You up, our </a:t>
            </a:r>
            <a:r>
              <a:rPr lang="en-US" sz="2000" dirty="0" smtClean="0">
                <a:solidFill>
                  <a:schemeClr val="bg1"/>
                </a:solidFill>
              </a:rPr>
              <a:t>King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 smtClean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Yours</a:t>
            </a: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00" i="1" dirty="0" smtClean="0">
                <a:solidFill>
                  <a:schemeClr val="bg1"/>
                </a:solidFill>
              </a:rPr>
              <a:t>There </a:t>
            </a:r>
            <a:r>
              <a:rPr lang="en-US" sz="2000" i="1" dirty="0" smtClean="0">
                <a:solidFill>
                  <a:schemeClr val="bg1"/>
                </a:solidFill>
              </a:rPr>
              <a:t>is Power in Your Name, oh Jesus</a:t>
            </a:r>
          </a:p>
          <a:p>
            <a:pPr latinLnBrk="1"/>
            <a:r>
              <a:rPr lang="en-US" sz="2000" i="1" dirty="0" smtClean="0">
                <a:solidFill>
                  <a:schemeClr val="bg1"/>
                </a:solidFill>
              </a:rPr>
              <a:t>There </a:t>
            </a:r>
            <a:r>
              <a:rPr lang="en-US" sz="2000" i="1" dirty="0" smtClean="0">
                <a:solidFill>
                  <a:schemeClr val="bg1"/>
                </a:solidFill>
              </a:rPr>
              <a:t>is Power, Power in Your Name</a:t>
            </a:r>
          </a:p>
          <a:p>
            <a:pPr latinLnBrk="1"/>
            <a:r>
              <a:rPr lang="en-US" sz="2000" i="1" dirty="0" smtClean="0">
                <a:solidFill>
                  <a:schemeClr val="bg1"/>
                </a:solidFill>
              </a:rPr>
              <a:t>There </a:t>
            </a:r>
            <a:r>
              <a:rPr lang="en-US" sz="2000" i="1" dirty="0" smtClean="0">
                <a:solidFill>
                  <a:schemeClr val="bg1"/>
                </a:solidFill>
              </a:rPr>
              <a:t>is Power in Your Name, oh Jesus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There </a:t>
            </a:r>
            <a:r>
              <a:rPr lang="en-US" sz="2000" i="1" dirty="0" smtClean="0">
                <a:solidFill>
                  <a:schemeClr val="bg1"/>
                </a:solidFill>
              </a:rPr>
              <a:t>is Power, Power in Your </a:t>
            </a:r>
            <a:r>
              <a:rPr lang="en-US" sz="2000" i="1" dirty="0" smtClean="0">
                <a:solidFill>
                  <a:schemeClr val="bg1"/>
                </a:solidFill>
              </a:rPr>
              <a:t>Name</a:t>
            </a: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00" dirty="0" smtClean="0">
                <a:solidFill>
                  <a:schemeClr val="bg1"/>
                </a:solidFill>
              </a:rPr>
              <a:t>No fear,  no lie  can stand against us </a:t>
            </a:r>
            <a:r>
              <a:rPr lang="en-US" sz="2000" dirty="0" smtClean="0">
                <a:solidFill>
                  <a:schemeClr val="bg1"/>
                </a:solidFill>
              </a:rPr>
              <a:t>now, You </a:t>
            </a:r>
            <a:r>
              <a:rPr lang="en-US" sz="2000" dirty="0" smtClean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here</a:t>
            </a:r>
          </a:p>
          <a:p>
            <a:pPr latinLnBrk="1"/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Word,  You’ve come  to silence every </a:t>
            </a:r>
            <a:r>
              <a:rPr lang="en-US" sz="2000" dirty="0" smtClean="0">
                <a:solidFill>
                  <a:schemeClr val="bg1"/>
                </a:solidFill>
              </a:rPr>
              <a:t>doubt, You </a:t>
            </a:r>
            <a:r>
              <a:rPr lang="en-US" sz="2000" dirty="0" smtClean="0">
                <a:solidFill>
                  <a:schemeClr val="bg1"/>
                </a:solidFill>
              </a:rPr>
              <a:t>are </a:t>
            </a:r>
            <a:r>
              <a:rPr lang="en-US" sz="2000" dirty="0" smtClean="0">
                <a:solidFill>
                  <a:schemeClr val="bg1"/>
                </a:solidFill>
              </a:rPr>
              <a:t>here</a:t>
            </a:r>
          </a:p>
          <a:p>
            <a:endParaRPr lang="en-US" sz="2000" i="1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One Name, One Name can </a:t>
            </a:r>
            <a:r>
              <a:rPr lang="en-US" sz="2000" dirty="0" smtClean="0">
                <a:solidFill>
                  <a:schemeClr val="bg1"/>
                </a:solidFill>
              </a:rPr>
              <a:t>save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One Name breaks every </a:t>
            </a:r>
            <a:r>
              <a:rPr lang="en-US" sz="2000" dirty="0" smtClean="0">
                <a:solidFill>
                  <a:schemeClr val="bg1"/>
                </a:solidFill>
              </a:rPr>
              <a:t>chain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One Name, always, One Name: </a:t>
            </a:r>
            <a:r>
              <a:rPr lang="en-US" sz="2000" dirty="0" smtClean="0">
                <a:solidFill>
                  <a:schemeClr val="bg1"/>
                </a:solidFill>
              </a:rPr>
              <a:t>Jesus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One Name, One Name </a:t>
            </a:r>
            <a:r>
              <a:rPr lang="en-US" sz="2000" dirty="0" smtClean="0">
                <a:solidFill>
                  <a:schemeClr val="bg1"/>
                </a:solidFill>
              </a:rPr>
              <a:t>remains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One Name we will </a:t>
            </a:r>
            <a:r>
              <a:rPr lang="en-US" sz="2000" dirty="0" smtClean="0">
                <a:solidFill>
                  <a:schemeClr val="bg1"/>
                </a:solidFill>
              </a:rPr>
              <a:t>proclaim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One Name, always, One Name</a:t>
            </a:r>
            <a:endParaRPr lang="en-US" sz="18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22</cp:revision>
  <dcterms:created xsi:type="dcterms:W3CDTF">2006-08-16T00:00:00Z</dcterms:created>
  <dcterms:modified xsi:type="dcterms:W3CDTF">2016-03-05T01:50:53Z</dcterms:modified>
</cp:coreProperties>
</file>