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The enemy seeks to steal, destroy and </a:t>
            </a:r>
            <a:r>
              <a:rPr lang="en-US" sz="1700" b="1" dirty="0" smtClean="0">
                <a:solidFill>
                  <a:schemeClr val="bg1"/>
                </a:solidFill>
              </a:rPr>
              <a:t>kill</a:t>
            </a: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With </a:t>
            </a:r>
            <a:r>
              <a:rPr lang="en-US" sz="1700" b="1" dirty="0" smtClean="0">
                <a:solidFill>
                  <a:schemeClr val="bg1"/>
                </a:solidFill>
              </a:rPr>
              <a:t>doubt and fear he comes against the sons of God </a:t>
            </a:r>
            <a:endParaRPr lang="en-US" sz="1700" b="1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But </a:t>
            </a:r>
            <a:r>
              <a:rPr lang="en-US" sz="1700" b="1" dirty="0" smtClean="0">
                <a:solidFill>
                  <a:schemeClr val="bg1"/>
                </a:solidFill>
              </a:rPr>
              <a:t>we know in Jesus’ blood there’s </a:t>
            </a:r>
            <a:r>
              <a:rPr lang="en-US" sz="1700" b="1" dirty="0" smtClean="0">
                <a:solidFill>
                  <a:schemeClr val="bg1"/>
                </a:solidFill>
              </a:rPr>
              <a:t>victory</a:t>
            </a:r>
          </a:p>
          <a:p>
            <a:r>
              <a:rPr lang="en-US" sz="1700" b="1" dirty="0" smtClean="0">
                <a:solidFill>
                  <a:schemeClr val="bg1"/>
                </a:solidFill>
              </a:rPr>
              <a:t>We </a:t>
            </a:r>
            <a:r>
              <a:rPr lang="en-US" sz="1700" b="1" dirty="0" smtClean="0">
                <a:solidFill>
                  <a:schemeClr val="bg1"/>
                </a:solidFill>
              </a:rPr>
              <a:t>will not be overtaken, we will not be overcome </a:t>
            </a:r>
            <a:endParaRPr lang="en-US" sz="1700" b="1" dirty="0" smtClean="0">
              <a:solidFill>
                <a:schemeClr val="bg1"/>
              </a:solidFill>
            </a:endParaRPr>
          </a:p>
          <a:p>
            <a:endParaRPr lang="en-US" sz="17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We have pursued our enemies and conquered </a:t>
            </a:r>
            <a:r>
              <a:rPr lang="en-US" sz="1700" b="1" dirty="0" smtClean="0">
                <a:solidFill>
                  <a:schemeClr val="bg1"/>
                </a:solidFill>
              </a:rPr>
              <a:t>them</a:t>
            </a: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Under </a:t>
            </a:r>
            <a:r>
              <a:rPr lang="en-US" sz="1700" b="1" dirty="0" smtClean="0">
                <a:solidFill>
                  <a:schemeClr val="bg1"/>
                </a:solidFill>
              </a:rPr>
              <a:t>our feet they are wounded, cannot rise 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For You, oh Lord, has made us more than conquerors 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We will not be overtaken, We will not be </a:t>
            </a:r>
            <a:r>
              <a:rPr lang="en-US" sz="1700" b="1" dirty="0" smtClean="0">
                <a:solidFill>
                  <a:schemeClr val="bg1"/>
                </a:solidFill>
              </a:rPr>
              <a:t>overcome</a:t>
            </a:r>
          </a:p>
          <a:p>
            <a:endParaRPr lang="en-US" sz="17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i="1" dirty="0" smtClean="0">
                <a:solidFill>
                  <a:schemeClr val="bg1"/>
                </a:solidFill>
              </a:rPr>
              <a:t>The same power that rose Jesus from the grave, </a:t>
            </a:r>
          </a:p>
          <a:p>
            <a:pPr latinLnBrk="1"/>
            <a:r>
              <a:rPr lang="en-US" sz="1700" i="1" dirty="0" smtClean="0">
                <a:solidFill>
                  <a:schemeClr val="bg1"/>
                </a:solidFill>
              </a:rPr>
              <a:t>The same power that commands the dead to wake, Lives in us, lives in us</a:t>
            </a:r>
          </a:p>
          <a:p>
            <a:r>
              <a:rPr lang="en-US" sz="1700" i="1" dirty="0" smtClean="0">
                <a:solidFill>
                  <a:schemeClr val="bg1"/>
                </a:solidFill>
              </a:rPr>
              <a:t>  The same power that moves mountains when He speaks </a:t>
            </a:r>
            <a:endParaRPr lang="en-US" sz="1700" b="1" i="1" dirty="0" smtClean="0">
              <a:solidFill>
                <a:schemeClr val="bg1"/>
              </a:solidFill>
            </a:endParaRPr>
          </a:p>
          <a:p>
            <a:r>
              <a:rPr lang="en-US" sz="1700" i="1" dirty="0" smtClean="0">
                <a:solidFill>
                  <a:schemeClr val="bg1"/>
                </a:solidFill>
              </a:rPr>
              <a:t>The same power that can calm a raging sea, </a:t>
            </a:r>
            <a:r>
              <a:rPr lang="en-US" sz="1700" i="1" dirty="0" smtClean="0">
                <a:solidFill>
                  <a:schemeClr val="bg1"/>
                </a:solidFill>
              </a:rPr>
              <a:t>Lives </a:t>
            </a:r>
            <a:r>
              <a:rPr lang="en-US" sz="1700" i="1" dirty="0" smtClean="0">
                <a:solidFill>
                  <a:schemeClr val="bg1"/>
                </a:solidFill>
              </a:rPr>
              <a:t>in us, lives in </a:t>
            </a:r>
            <a:r>
              <a:rPr lang="en-US" sz="1700" i="1" dirty="0" smtClean="0">
                <a:solidFill>
                  <a:schemeClr val="bg1"/>
                </a:solidFill>
              </a:rPr>
              <a:t>us</a:t>
            </a:r>
          </a:p>
          <a:p>
            <a:r>
              <a:rPr lang="en-US" sz="1700" i="1" dirty="0" smtClean="0">
                <a:solidFill>
                  <a:schemeClr val="bg1"/>
                </a:solidFill>
              </a:rPr>
              <a:t>He </a:t>
            </a:r>
            <a:r>
              <a:rPr lang="en-US" sz="1700" i="1" dirty="0" smtClean="0">
                <a:solidFill>
                  <a:schemeClr val="bg1"/>
                </a:solidFill>
              </a:rPr>
              <a:t>lives in us, lives in us</a:t>
            </a:r>
          </a:p>
          <a:p>
            <a:endParaRPr lang="en-US" sz="17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We have faith, we know His promises </a:t>
            </a:r>
            <a:r>
              <a:rPr lang="en-US" sz="1700" b="1" smtClean="0">
                <a:solidFill>
                  <a:schemeClr val="bg1"/>
                </a:solidFill>
              </a:rPr>
              <a:t>are </a:t>
            </a:r>
            <a:r>
              <a:rPr lang="en-US" sz="1700" b="1" smtClean="0">
                <a:solidFill>
                  <a:schemeClr val="bg1"/>
                </a:solidFill>
              </a:rPr>
              <a:t>true, </a:t>
            </a:r>
            <a:r>
              <a:rPr lang="en-US" sz="1700" b="1" dirty="0" smtClean="0">
                <a:solidFill>
                  <a:schemeClr val="bg1"/>
                </a:solidFill>
              </a:rPr>
              <a:t>In </a:t>
            </a:r>
            <a:r>
              <a:rPr lang="en-US" sz="1700" b="1" dirty="0" smtClean="0">
                <a:solidFill>
                  <a:schemeClr val="bg1"/>
                </a:solidFill>
              </a:rPr>
              <a:t>His strength there is nothing we can’t do  </a:t>
            </a:r>
            <a:endParaRPr lang="en-US" sz="17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Yes</a:t>
            </a:r>
            <a:r>
              <a:rPr lang="en-US" sz="1700" b="1" dirty="0" smtClean="0">
                <a:solidFill>
                  <a:schemeClr val="bg1"/>
                </a:solidFill>
              </a:rPr>
              <a:t>, we know there are greater things in </a:t>
            </a:r>
            <a:r>
              <a:rPr lang="en-US" sz="1700" b="1" dirty="0" smtClean="0">
                <a:solidFill>
                  <a:schemeClr val="bg1"/>
                </a:solidFill>
              </a:rPr>
              <a:t>store</a:t>
            </a: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We </a:t>
            </a:r>
            <a:r>
              <a:rPr lang="en-US" sz="1700" b="1" dirty="0" smtClean="0">
                <a:solidFill>
                  <a:schemeClr val="bg1"/>
                </a:solidFill>
              </a:rPr>
              <a:t>will not be overtaken, we will not be overcome </a:t>
            </a:r>
            <a:r>
              <a:rPr lang="en-US" sz="1700" dirty="0" smtClean="0">
                <a:solidFill>
                  <a:schemeClr val="bg1"/>
                </a:solidFill>
              </a:rPr>
              <a:t> </a:t>
            </a:r>
          </a:p>
          <a:p>
            <a:endParaRPr lang="en-US" sz="1700" i="1" dirty="0" smtClean="0">
              <a:solidFill>
                <a:schemeClr val="bg1"/>
              </a:solidFill>
            </a:endParaRPr>
          </a:p>
          <a:p>
            <a:r>
              <a:rPr lang="en-US" sz="1700" dirty="0" smtClean="0">
                <a:solidFill>
                  <a:schemeClr val="bg1"/>
                </a:solidFill>
              </a:rPr>
              <a:t>Greater is He that is living in me, He’s conquered our enemy</a:t>
            </a:r>
            <a:br>
              <a:rPr lang="en-US" sz="1700" dirty="0" smtClean="0">
                <a:solidFill>
                  <a:schemeClr val="bg1"/>
                </a:solidFill>
              </a:rPr>
            </a:br>
            <a:r>
              <a:rPr lang="en-US" sz="1700" dirty="0" smtClean="0">
                <a:solidFill>
                  <a:schemeClr val="bg1"/>
                </a:solidFill>
              </a:rPr>
              <a:t>No power of darkness, No weapon prevails, We stand here in victory</a:t>
            </a:r>
            <a:endParaRPr lang="en-US" sz="17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23</cp:revision>
  <dcterms:created xsi:type="dcterms:W3CDTF">2006-08-16T00:00:00Z</dcterms:created>
  <dcterms:modified xsi:type="dcterms:W3CDTF">2016-03-12T00:44:45Z</dcterms:modified>
</cp:coreProperties>
</file>