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atinLnBrk="1"/>
            <a:r>
              <a:rPr lang="en-US" sz="1750" dirty="0" smtClean="0">
                <a:solidFill>
                  <a:schemeClr val="bg1"/>
                </a:solidFill>
              </a:rPr>
              <a:t>I lay my life down at Your feet, eternal life is all I need </a:t>
            </a:r>
          </a:p>
          <a:p>
            <a:pPr latinLnBrk="1"/>
            <a:r>
              <a:rPr lang="en-US" sz="1750" dirty="0" smtClean="0">
                <a:solidFill>
                  <a:schemeClr val="bg1"/>
                </a:solidFill>
              </a:rPr>
              <a:t>You are the Light that’s shining inside me </a:t>
            </a:r>
          </a:p>
          <a:p>
            <a:pPr latinLnBrk="1"/>
            <a:r>
              <a:rPr lang="en-US" sz="1750" smtClean="0">
                <a:solidFill>
                  <a:schemeClr val="bg1"/>
                </a:solidFill>
              </a:rPr>
              <a:t>In </a:t>
            </a:r>
            <a:r>
              <a:rPr lang="en-US" sz="1750" smtClean="0">
                <a:solidFill>
                  <a:schemeClr val="bg1"/>
                </a:solidFill>
              </a:rPr>
              <a:t>troubled </a:t>
            </a:r>
            <a:r>
              <a:rPr lang="en-US" sz="1750" dirty="0" smtClean="0">
                <a:solidFill>
                  <a:schemeClr val="bg1"/>
                </a:solidFill>
              </a:rPr>
              <a:t>times my heart may veer, but Perfect Love casts out all fear </a:t>
            </a:r>
          </a:p>
          <a:p>
            <a:r>
              <a:rPr lang="en-US" sz="1750" dirty="0" smtClean="0">
                <a:solidFill>
                  <a:schemeClr val="bg1"/>
                </a:solidFill>
              </a:rPr>
              <a:t>I’ve been set free it’s You Who lives in me</a:t>
            </a:r>
          </a:p>
          <a:p>
            <a:endParaRPr lang="en-US" sz="175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750" i="1" dirty="0" smtClean="0">
                <a:solidFill>
                  <a:schemeClr val="bg1"/>
                </a:solidFill>
              </a:rPr>
              <a:t>One Way, Jesus, through Your blood You set us free forever</a:t>
            </a:r>
          </a:p>
          <a:p>
            <a:r>
              <a:rPr lang="en-US" sz="1750" i="1" dirty="0" smtClean="0">
                <a:solidFill>
                  <a:schemeClr val="bg1"/>
                </a:solidFill>
              </a:rPr>
              <a:t>One Way, Jesus, we’re the righteousness of God, our Father</a:t>
            </a:r>
          </a:p>
          <a:p>
            <a:endParaRPr lang="en-US" sz="1750" i="1" dirty="0" smtClean="0">
              <a:solidFill>
                <a:schemeClr val="bg1"/>
              </a:solidFill>
            </a:endParaRPr>
          </a:p>
          <a:p>
            <a:r>
              <a:rPr lang="en-US" sz="1750" dirty="0" smtClean="0">
                <a:solidFill>
                  <a:schemeClr val="bg1"/>
                </a:solidFill>
              </a:rPr>
              <a:t>You are the first begotten Son, the very first born of the ONE</a:t>
            </a:r>
          </a:p>
          <a:p>
            <a:r>
              <a:rPr lang="en-US" sz="1750" dirty="0" smtClean="0">
                <a:solidFill>
                  <a:schemeClr val="bg1"/>
                </a:solidFill>
              </a:rPr>
              <a:t>You made a way for us to be like You </a:t>
            </a:r>
          </a:p>
          <a:p>
            <a:r>
              <a:rPr lang="en-US" sz="1750" dirty="0" smtClean="0">
                <a:solidFill>
                  <a:schemeClr val="bg1"/>
                </a:solidFill>
              </a:rPr>
              <a:t>Now we are born of Him as well, and now Your nature’s our true self</a:t>
            </a:r>
          </a:p>
          <a:p>
            <a:r>
              <a:rPr lang="en-US" sz="1750" dirty="0" smtClean="0">
                <a:solidFill>
                  <a:schemeClr val="bg1"/>
                </a:solidFill>
              </a:rPr>
              <a:t>In You we live and move and have our being</a:t>
            </a:r>
          </a:p>
          <a:p>
            <a:endParaRPr lang="en-US" sz="175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750" i="1" dirty="0" smtClean="0">
                <a:solidFill>
                  <a:schemeClr val="bg1"/>
                </a:solidFill>
              </a:rPr>
              <a:t>One Way, Jesus, through Your blood You set us free forever</a:t>
            </a:r>
          </a:p>
          <a:p>
            <a:pPr latinLnBrk="1"/>
            <a:r>
              <a:rPr lang="en-US" sz="1750" i="1" dirty="0" smtClean="0">
                <a:solidFill>
                  <a:schemeClr val="bg1"/>
                </a:solidFill>
              </a:rPr>
              <a:t>One Way, Jesus, we’re the righteousness of God, our Father </a:t>
            </a:r>
          </a:p>
          <a:p>
            <a:pPr latinLnBrk="1"/>
            <a:r>
              <a:rPr lang="en-US" sz="1750" i="1" dirty="0" smtClean="0">
                <a:solidFill>
                  <a:schemeClr val="bg1"/>
                </a:solidFill>
              </a:rPr>
              <a:t>One way, Jesus, we were raised with You to reign forever</a:t>
            </a:r>
          </a:p>
          <a:p>
            <a:r>
              <a:rPr lang="en-US" sz="1750" i="1" dirty="0" smtClean="0">
                <a:solidFill>
                  <a:schemeClr val="bg1"/>
                </a:solidFill>
              </a:rPr>
              <a:t>One way, Jesus, seated at the right hand of our Father</a:t>
            </a:r>
          </a:p>
          <a:p>
            <a:endParaRPr lang="en-US" sz="1750" i="1" dirty="0" smtClean="0">
              <a:solidFill>
                <a:schemeClr val="bg1"/>
              </a:solidFill>
            </a:endParaRPr>
          </a:p>
          <a:p>
            <a:r>
              <a:rPr lang="en-US" sz="1750" dirty="0" smtClean="0">
                <a:solidFill>
                  <a:schemeClr val="bg1"/>
                </a:solidFill>
              </a:rPr>
              <a:t>You are the way the truth and the life </a:t>
            </a:r>
          </a:p>
          <a:p>
            <a:r>
              <a:rPr lang="en-US" sz="1750" dirty="0" smtClean="0">
                <a:solidFill>
                  <a:schemeClr val="bg1"/>
                </a:solidFill>
              </a:rPr>
              <a:t>We live by faith and not by sight, it’s You</a:t>
            </a:r>
          </a:p>
          <a:p>
            <a:r>
              <a:rPr lang="en-US" sz="1750" dirty="0" smtClean="0">
                <a:solidFill>
                  <a:schemeClr val="bg1"/>
                </a:solidFill>
              </a:rPr>
              <a:t>We're living all in You</a:t>
            </a:r>
            <a:endParaRPr lang="en-US" sz="175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23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ONEhod</cp:lastModifiedBy>
  <cp:revision>19</cp:revision>
  <dcterms:created xsi:type="dcterms:W3CDTF">2006-08-16T00:00:00Z</dcterms:created>
  <dcterms:modified xsi:type="dcterms:W3CDTF">2016-02-04T04:18:52Z</dcterms:modified>
</cp:coreProperties>
</file>