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/: Vino </a:t>
            </a:r>
            <a:r>
              <a:rPr lang="en-US" sz="2600" dirty="0" err="1" smtClean="0">
                <a:solidFill>
                  <a:schemeClr val="bg1"/>
                </a:solidFill>
              </a:rPr>
              <a:t>si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lauda</a:t>
            </a:r>
            <a:r>
              <a:rPr lang="en-US" sz="2600" dirty="0" smtClean="0">
                <a:solidFill>
                  <a:schemeClr val="bg1"/>
                </a:solidFill>
              </a:rPr>
              <a:t>-L</a:t>
            </a:r>
          </a:p>
          <a:p>
            <a:r>
              <a:rPr lang="en-US" sz="2600" dirty="0">
                <a:solidFill>
                  <a:schemeClr val="bg1"/>
                </a:solidFill>
              </a:rPr>
              <a:t>V</a:t>
            </a:r>
            <a:r>
              <a:rPr lang="en-US" sz="2600" dirty="0" smtClean="0">
                <a:solidFill>
                  <a:schemeClr val="bg1"/>
                </a:solidFill>
              </a:rPr>
              <a:t>ino </a:t>
            </a:r>
            <a:r>
              <a:rPr lang="en-US" sz="2600" dirty="0" err="1" smtClean="0">
                <a:solidFill>
                  <a:schemeClr val="bg1"/>
                </a:solidFill>
              </a:rPr>
              <a:t>si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lauda</a:t>
            </a:r>
            <a:r>
              <a:rPr lang="en-US" sz="2600" dirty="0" smtClean="0">
                <a:solidFill>
                  <a:schemeClr val="bg1"/>
                </a:solidFill>
              </a:rPr>
              <a:t>-L</a:t>
            </a:r>
          </a:p>
          <a:p>
            <a:r>
              <a:rPr lang="en-US" sz="2600" dirty="0">
                <a:solidFill>
                  <a:schemeClr val="bg1"/>
                </a:solidFill>
              </a:rPr>
              <a:t>V</a:t>
            </a:r>
            <a:r>
              <a:rPr lang="en-US" sz="2600" dirty="0" smtClean="0">
                <a:solidFill>
                  <a:schemeClr val="bg1"/>
                </a:solidFill>
              </a:rPr>
              <a:t>ino </a:t>
            </a:r>
            <a:r>
              <a:rPr lang="en-US" sz="2600" dirty="0" err="1" smtClean="0">
                <a:solidFill>
                  <a:schemeClr val="bg1"/>
                </a:solidFill>
              </a:rPr>
              <a:t>si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lauda</a:t>
            </a:r>
            <a:r>
              <a:rPr lang="en-US" sz="2600" dirty="0" smtClean="0">
                <a:solidFill>
                  <a:schemeClr val="bg1"/>
                </a:solidFill>
              </a:rPr>
              <a:t>-L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In </a:t>
            </a:r>
            <a:r>
              <a:rPr lang="en-US" sz="2600" dirty="0" err="1" smtClean="0">
                <a:solidFill>
                  <a:schemeClr val="bg1"/>
                </a:solidFill>
              </a:rPr>
              <a:t>veci</a:t>
            </a:r>
            <a:r>
              <a:rPr lang="en-US" sz="2600" dirty="0" smtClean="0">
                <a:solidFill>
                  <a:schemeClr val="bg1"/>
                </a:solidFill>
              </a:rPr>
              <a:t> de </a:t>
            </a:r>
            <a:r>
              <a:rPr lang="en-US" sz="2600" dirty="0" err="1" smtClean="0">
                <a:solidFill>
                  <a:schemeClr val="bg1"/>
                </a:solidFill>
              </a:rPr>
              <a:t>veci</a:t>
            </a:r>
            <a:r>
              <a:rPr lang="en-US" sz="2600" dirty="0" smtClean="0">
                <a:solidFill>
                  <a:schemeClr val="bg1"/>
                </a:solidFill>
              </a:rPr>
              <a:t> :/</a:t>
            </a:r>
          </a:p>
          <a:p>
            <a:endParaRPr lang="en-US" sz="2600" i="1" dirty="0">
              <a:solidFill>
                <a:schemeClr val="bg1"/>
              </a:solidFill>
            </a:endParaRPr>
          </a:p>
          <a:p>
            <a:r>
              <a:rPr lang="en-US" sz="2600" i="1" dirty="0" smtClean="0">
                <a:solidFill>
                  <a:schemeClr val="bg1"/>
                </a:solidFill>
              </a:rPr>
              <a:t>La </a:t>
            </a:r>
            <a:r>
              <a:rPr lang="en-US" sz="2600" i="1" dirty="0" err="1" smtClean="0">
                <a:solidFill>
                  <a:schemeClr val="bg1"/>
                </a:solidFill>
              </a:rPr>
              <a:t>dreapta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Lui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te</a:t>
            </a:r>
            <a:r>
              <a:rPr lang="en-US" sz="2600" i="1" dirty="0" smtClean="0">
                <a:solidFill>
                  <a:schemeClr val="bg1"/>
                </a:solidFill>
              </a:rPr>
              <a:t>-a </a:t>
            </a:r>
            <a:r>
              <a:rPr lang="en-US" sz="2600" i="1" dirty="0" err="1" smtClean="0">
                <a:solidFill>
                  <a:schemeClr val="bg1"/>
                </a:solidFill>
              </a:rPr>
              <a:t>ridicat</a:t>
            </a:r>
            <a:endParaRPr lang="en-US" sz="2600" i="1" dirty="0" smtClean="0">
              <a:solidFill>
                <a:schemeClr val="bg1"/>
              </a:solidFill>
            </a:endParaRPr>
          </a:p>
          <a:p>
            <a:r>
              <a:rPr lang="en-US" sz="2600" i="1" dirty="0" err="1" smtClean="0">
                <a:solidFill>
                  <a:schemeClr val="bg1"/>
                </a:solidFill>
              </a:rPr>
              <a:t>Cuvantul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Lui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te</a:t>
            </a:r>
            <a:r>
              <a:rPr lang="en-US" sz="2600" i="1" dirty="0" smtClean="0">
                <a:solidFill>
                  <a:schemeClr val="bg1"/>
                </a:solidFill>
              </a:rPr>
              <a:t>-a </a:t>
            </a:r>
            <a:r>
              <a:rPr lang="en-US" sz="2600" i="1" dirty="0" err="1" smtClean="0">
                <a:solidFill>
                  <a:schemeClr val="bg1"/>
                </a:solidFill>
              </a:rPr>
              <a:t>vindecat</a:t>
            </a:r>
            <a:endParaRPr lang="en-US" sz="2600" i="1" dirty="0" smtClean="0">
              <a:solidFill>
                <a:schemeClr val="bg1"/>
              </a:solidFill>
            </a:endParaRPr>
          </a:p>
          <a:p>
            <a:r>
              <a:rPr lang="en-US" sz="2600" i="1" dirty="0" err="1" smtClean="0">
                <a:solidFill>
                  <a:schemeClr val="bg1"/>
                </a:solidFill>
              </a:rPr>
              <a:t>Marturisesti</a:t>
            </a:r>
            <a:r>
              <a:rPr lang="en-US" sz="2600" i="1" dirty="0" smtClean="0">
                <a:solidFill>
                  <a:schemeClr val="bg1"/>
                </a:solidFill>
              </a:rPr>
              <a:t> cu </a:t>
            </a:r>
            <a:r>
              <a:rPr lang="en-US" sz="2600" i="1" dirty="0" err="1" smtClean="0">
                <a:solidFill>
                  <a:schemeClr val="bg1"/>
                </a:solidFill>
              </a:rPr>
              <a:t>gura</a:t>
            </a:r>
            <a:r>
              <a:rPr lang="en-US" sz="2600" i="1" dirty="0" smtClean="0">
                <a:solidFill>
                  <a:schemeClr val="bg1"/>
                </a:solidFill>
              </a:rPr>
              <a:t> ta</a:t>
            </a:r>
          </a:p>
          <a:p>
            <a:r>
              <a:rPr lang="en-US" sz="2600" i="1" dirty="0" err="1" smtClean="0">
                <a:solidFill>
                  <a:schemeClr val="bg1"/>
                </a:solidFill>
              </a:rPr>
              <a:t>Isus</a:t>
            </a:r>
            <a:r>
              <a:rPr lang="en-US" sz="2600" i="1" dirty="0" smtClean="0">
                <a:solidFill>
                  <a:schemeClr val="bg1"/>
                </a:solidFill>
              </a:rPr>
              <a:t> e </a:t>
            </a:r>
            <a:r>
              <a:rPr lang="en-US" sz="2600" i="1" dirty="0" err="1" smtClean="0">
                <a:solidFill>
                  <a:schemeClr val="bg1"/>
                </a:solidFill>
              </a:rPr>
              <a:t>viu</a:t>
            </a:r>
            <a:r>
              <a:rPr lang="en-US" sz="2600" i="1" dirty="0" smtClean="0">
                <a:solidFill>
                  <a:schemeClr val="bg1"/>
                </a:solidFill>
              </a:rPr>
              <a:t> in </a:t>
            </a:r>
            <a:r>
              <a:rPr lang="en-US" sz="2600" i="1" dirty="0" err="1" smtClean="0">
                <a:solidFill>
                  <a:schemeClr val="bg1"/>
                </a:solidFill>
              </a:rPr>
              <a:t>viata</a:t>
            </a:r>
            <a:r>
              <a:rPr lang="en-US" sz="2600" i="1" dirty="0" smtClean="0">
                <a:solidFill>
                  <a:schemeClr val="bg1"/>
                </a:solidFill>
              </a:rPr>
              <a:t> ta</a:t>
            </a:r>
          </a:p>
          <a:p>
            <a:endParaRPr lang="en-US" sz="2600" i="1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/: </a:t>
            </a:r>
            <a:r>
              <a:rPr lang="en-US" sz="2600" dirty="0" err="1" smtClean="0">
                <a:solidFill>
                  <a:schemeClr val="bg1"/>
                </a:solidFill>
              </a:rPr>
              <a:t>Canta</a:t>
            </a:r>
            <a:r>
              <a:rPr lang="en-US" sz="2600" dirty="0" smtClean="0">
                <a:solidFill>
                  <a:schemeClr val="bg1"/>
                </a:solidFill>
              </a:rPr>
              <a:t>-I din </a:t>
            </a:r>
            <a:r>
              <a:rPr lang="en-US" sz="2600" dirty="0" err="1" smtClean="0">
                <a:solidFill>
                  <a:schemeClr val="bg1"/>
                </a:solidFill>
              </a:rPr>
              <a:t>inima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 err="1">
                <a:solidFill>
                  <a:schemeClr val="bg1"/>
                </a:solidFill>
              </a:rPr>
              <a:t>C</a:t>
            </a:r>
            <a:r>
              <a:rPr lang="en-US" sz="2600" dirty="0" err="1" smtClean="0">
                <a:solidFill>
                  <a:schemeClr val="bg1"/>
                </a:solidFill>
              </a:rPr>
              <a:t>anta</a:t>
            </a:r>
            <a:r>
              <a:rPr lang="en-US" sz="2600" dirty="0" smtClean="0">
                <a:solidFill>
                  <a:schemeClr val="bg1"/>
                </a:solidFill>
              </a:rPr>
              <a:t>-I din </a:t>
            </a:r>
            <a:r>
              <a:rPr lang="en-US" sz="2600" dirty="0" err="1" smtClean="0">
                <a:solidFill>
                  <a:schemeClr val="bg1"/>
                </a:solidFill>
              </a:rPr>
              <a:t>inima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 err="1">
                <a:solidFill>
                  <a:schemeClr val="bg1"/>
                </a:solidFill>
              </a:rPr>
              <a:t>C</a:t>
            </a:r>
            <a:r>
              <a:rPr lang="en-US" sz="2600" dirty="0" err="1" smtClean="0">
                <a:solidFill>
                  <a:schemeClr val="bg1"/>
                </a:solidFill>
              </a:rPr>
              <a:t>anta</a:t>
            </a:r>
            <a:r>
              <a:rPr lang="en-US" sz="2600" dirty="0" smtClean="0">
                <a:solidFill>
                  <a:schemeClr val="bg1"/>
                </a:solidFill>
              </a:rPr>
              <a:t>-I din </a:t>
            </a:r>
            <a:r>
              <a:rPr lang="en-US" sz="2600" dirty="0" err="1" smtClean="0">
                <a:solidFill>
                  <a:schemeClr val="bg1"/>
                </a:solidFill>
              </a:rPr>
              <a:t>inima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E </a:t>
            </a:r>
            <a:r>
              <a:rPr lang="en-US" sz="2600" smtClean="0">
                <a:solidFill>
                  <a:schemeClr val="bg1"/>
                </a:solidFill>
              </a:rPr>
              <a:t>Tatal </a:t>
            </a:r>
            <a:r>
              <a:rPr lang="en-US" sz="2600" dirty="0" smtClean="0">
                <a:solidFill>
                  <a:schemeClr val="bg1"/>
                </a:solidFill>
              </a:rPr>
              <a:t>tau :/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Kla</cp:lastModifiedBy>
  <cp:revision>8</cp:revision>
  <dcterms:created xsi:type="dcterms:W3CDTF">2006-08-16T00:00:00Z</dcterms:created>
  <dcterms:modified xsi:type="dcterms:W3CDTF">2016-08-25T22:54:44Z</dcterms:modified>
</cp:coreProperties>
</file>