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4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bg1"/>
                </a:solidFill>
              </a:rPr>
              <a:t>/: </a:t>
            </a:r>
            <a:r>
              <a:rPr lang="en-US" sz="3400" dirty="0" err="1" smtClean="0">
                <a:solidFill>
                  <a:schemeClr val="bg1"/>
                </a:solidFill>
              </a:rPr>
              <a:t>Sunt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</a:rPr>
              <a:t>bucuros</a:t>
            </a:r>
            <a:r>
              <a:rPr lang="en-US" sz="3400" dirty="0" smtClean="0">
                <a:solidFill>
                  <a:schemeClr val="bg1"/>
                </a:solidFill>
              </a:rPr>
              <a:t>, </a:t>
            </a:r>
            <a:r>
              <a:rPr lang="en-US" sz="3400" dirty="0" err="1" smtClean="0">
                <a:solidFill>
                  <a:schemeClr val="bg1"/>
                </a:solidFill>
              </a:rPr>
              <a:t>Isus</a:t>
            </a:r>
            <a:r>
              <a:rPr lang="en-US" sz="3400" dirty="0" smtClean="0">
                <a:solidFill>
                  <a:schemeClr val="bg1"/>
                </a:solidFill>
              </a:rPr>
              <a:t> m-a </a:t>
            </a:r>
            <a:r>
              <a:rPr lang="en-US" sz="3400" dirty="0" err="1" smtClean="0">
                <a:solidFill>
                  <a:schemeClr val="bg1"/>
                </a:solidFill>
              </a:rPr>
              <a:t>eliberat</a:t>
            </a:r>
            <a:endParaRPr lang="en-US" sz="3400" dirty="0" smtClean="0">
              <a:solidFill>
                <a:schemeClr val="bg1"/>
              </a:solidFill>
            </a:endParaRPr>
          </a:p>
          <a:p>
            <a:r>
              <a:rPr lang="en-US" sz="3400" i="1" dirty="0" err="1" smtClean="0">
                <a:solidFill>
                  <a:schemeClr val="bg1"/>
                </a:solidFill>
              </a:rPr>
              <a:t>Sunt</a:t>
            </a:r>
            <a:r>
              <a:rPr lang="en-US" sz="3400" i="1" dirty="0" smtClean="0">
                <a:solidFill>
                  <a:schemeClr val="bg1"/>
                </a:solidFill>
              </a:rPr>
              <a:t> </a:t>
            </a:r>
            <a:r>
              <a:rPr lang="en-US" sz="3400" i="1" dirty="0" err="1" smtClean="0">
                <a:solidFill>
                  <a:schemeClr val="bg1"/>
                </a:solidFill>
              </a:rPr>
              <a:t>bucuros</a:t>
            </a:r>
            <a:r>
              <a:rPr lang="en-US" sz="3400" i="1" dirty="0" smtClean="0">
                <a:solidFill>
                  <a:schemeClr val="bg1"/>
                </a:solidFill>
              </a:rPr>
              <a:t>, de </a:t>
            </a:r>
            <a:r>
              <a:rPr lang="en-US" sz="3400" i="1" dirty="0" err="1" smtClean="0">
                <a:solidFill>
                  <a:schemeClr val="bg1"/>
                </a:solidFill>
              </a:rPr>
              <a:t>moarte</a:t>
            </a:r>
            <a:r>
              <a:rPr lang="en-US" sz="3400" i="1" dirty="0" smtClean="0">
                <a:solidFill>
                  <a:schemeClr val="bg1"/>
                </a:solidFill>
              </a:rPr>
              <a:t> m-a </a:t>
            </a:r>
            <a:r>
              <a:rPr lang="en-US" sz="3400" i="1" dirty="0" err="1" smtClean="0">
                <a:solidFill>
                  <a:schemeClr val="bg1"/>
                </a:solidFill>
              </a:rPr>
              <a:t>scapat</a:t>
            </a:r>
            <a:endParaRPr lang="en-US" sz="3400" i="1" dirty="0" smtClean="0">
              <a:solidFill>
                <a:schemeClr val="bg1"/>
              </a:solidFill>
            </a:endParaRPr>
          </a:p>
          <a:p>
            <a:r>
              <a:rPr lang="en-US" sz="3400" i="1" dirty="0" err="1" smtClean="0">
                <a:solidFill>
                  <a:schemeClr val="bg1"/>
                </a:solidFill>
              </a:rPr>
              <a:t>Sunt</a:t>
            </a:r>
            <a:r>
              <a:rPr lang="en-US" sz="3400" i="1" dirty="0" smtClean="0">
                <a:solidFill>
                  <a:schemeClr val="bg1"/>
                </a:solidFill>
              </a:rPr>
              <a:t> </a:t>
            </a:r>
            <a:r>
              <a:rPr lang="en-US" sz="3400" i="1" dirty="0" err="1" smtClean="0">
                <a:solidFill>
                  <a:schemeClr val="bg1"/>
                </a:solidFill>
              </a:rPr>
              <a:t>bucuros</a:t>
            </a:r>
            <a:r>
              <a:rPr lang="en-US" sz="3400" i="1" dirty="0" smtClean="0">
                <a:solidFill>
                  <a:schemeClr val="bg1"/>
                </a:solidFill>
              </a:rPr>
              <a:t>, </a:t>
            </a:r>
            <a:r>
              <a:rPr lang="en-US" sz="3400" i="1" dirty="0" err="1" smtClean="0">
                <a:solidFill>
                  <a:schemeClr val="bg1"/>
                </a:solidFill>
              </a:rPr>
              <a:t>viata</a:t>
            </a:r>
            <a:r>
              <a:rPr lang="en-US" sz="3400" i="1" dirty="0" smtClean="0">
                <a:solidFill>
                  <a:schemeClr val="bg1"/>
                </a:solidFill>
              </a:rPr>
              <a:t> El mi-a </a:t>
            </a:r>
            <a:r>
              <a:rPr lang="en-US" sz="3400" i="1" dirty="0" err="1" smtClean="0">
                <a:solidFill>
                  <a:schemeClr val="bg1"/>
                </a:solidFill>
              </a:rPr>
              <a:t>dat</a:t>
            </a:r>
            <a:endParaRPr lang="en-US" sz="3400" i="1" dirty="0" smtClean="0">
              <a:solidFill>
                <a:schemeClr val="bg1"/>
              </a:solidFill>
            </a:endParaRPr>
          </a:p>
          <a:p>
            <a:r>
              <a:rPr lang="en-US" sz="3400" i="1" dirty="0" err="1" smtClean="0">
                <a:solidFill>
                  <a:schemeClr val="bg1"/>
                </a:solidFill>
              </a:rPr>
              <a:t>Slava</a:t>
            </a:r>
            <a:r>
              <a:rPr lang="en-US" sz="3400" i="1" dirty="0" smtClean="0">
                <a:solidFill>
                  <a:schemeClr val="bg1"/>
                </a:solidFill>
              </a:rPr>
              <a:t>, </a:t>
            </a:r>
            <a:r>
              <a:rPr lang="en-US" sz="3400" i="1" dirty="0" err="1" smtClean="0">
                <a:solidFill>
                  <a:schemeClr val="bg1"/>
                </a:solidFill>
              </a:rPr>
              <a:t>slava</a:t>
            </a:r>
            <a:r>
              <a:rPr lang="en-US" sz="3400" i="1" dirty="0" smtClean="0">
                <a:solidFill>
                  <a:schemeClr val="bg1"/>
                </a:solidFill>
              </a:rPr>
              <a:t>, </a:t>
            </a:r>
            <a:r>
              <a:rPr lang="en-US" sz="3400" i="1" dirty="0" err="1" smtClean="0">
                <a:solidFill>
                  <a:schemeClr val="bg1"/>
                </a:solidFill>
              </a:rPr>
              <a:t>aleluia</a:t>
            </a:r>
            <a:r>
              <a:rPr lang="en-US" sz="3400" i="1" dirty="0" smtClean="0">
                <a:solidFill>
                  <a:schemeClr val="bg1"/>
                </a:solidFill>
              </a:rPr>
              <a:t>, </a:t>
            </a:r>
            <a:r>
              <a:rPr lang="en-US" sz="3400" i="1" dirty="0" err="1" smtClean="0">
                <a:solidFill>
                  <a:schemeClr val="bg1"/>
                </a:solidFill>
              </a:rPr>
              <a:t>Isus</a:t>
            </a:r>
            <a:r>
              <a:rPr lang="en-US" sz="3400" i="1" dirty="0" smtClean="0">
                <a:solidFill>
                  <a:schemeClr val="bg1"/>
                </a:solidFill>
              </a:rPr>
              <a:t> m-a </a:t>
            </a:r>
            <a:r>
              <a:rPr lang="en-US" sz="3400" i="1" smtClean="0">
                <a:solidFill>
                  <a:schemeClr val="bg1"/>
                </a:solidFill>
              </a:rPr>
              <a:t>eliberat</a:t>
            </a:r>
            <a:r>
              <a:rPr lang="en-US" sz="3400" i="1" dirty="0" smtClean="0">
                <a:solidFill>
                  <a:schemeClr val="bg1"/>
                </a:solidFill>
              </a:rPr>
              <a:t> :/</a:t>
            </a:r>
          </a:p>
          <a:p>
            <a:endParaRPr lang="en-US" sz="3400" i="1" dirty="0">
              <a:solidFill>
                <a:schemeClr val="bg1"/>
              </a:solidFill>
            </a:endParaRPr>
          </a:p>
          <a:p>
            <a:r>
              <a:rPr lang="en-US" sz="3400" dirty="0" err="1" smtClean="0">
                <a:solidFill>
                  <a:schemeClr val="bg1"/>
                </a:solidFill>
              </a:rPr>
              <a:t>Sunt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</a:rPr>
              <a:t>vindecat</a:t>
            </a:r>
            <a:r>
              <a:rPr lang="en-US" sz="3400" dirty="0" smtClean="0">
                <a:solidFill>
                  <a:schemeClr val="bg1"/>
                </a:solidFill>
              </a:rPr>
              <a:t>, </a:t>
            </a:r>
            <a:r>
              <a:rPr lang="en-US" sz="3400" dirty="0" err="1" smtClean="0">
                <a:solidFill>
                  <a:schemeClr val="bg1"/>
                </a:solidFill>
              </a:rPr>
              <a:t>viata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</a:rPr>
              <a:t>Lui</a:t>
            </a:r>
            <a:r>
              <a:rPr lang="en-US" sz="3400" dirty="0" smtClean="0">
                <a:solidFill>
                  <a:schemeClr val="bg1"/>
                </a:solidFill>
              </a:rPr>
              <a:t> mi-a </a:t>
            </a:r>
            <a:r>
              <a:rPr lang="en-US" sz="3400" dirty="0" err="1" smtClean="0">
                <a:solidFill>
                  <a:schemeClr val="bg1"/>
                </a:solidFill>
              </a:rPr>
              <a:t>dat</a:t>
            </a:r>
            <a:endParaRPr lang="en-US" sz="3400" dirty="0" smtClean="0">
              <a:solidFill>
                <a:schemeClr val="bg1"/>
              </a:solidFill>
            </a:endParaRPr>
          </a:p>
          <a:p>
            <a:r>
              <a:rPr lang="en-US" sz="3400" dirty="0" err="1" smtClean="0">
                <a:solidFill>
                  <a:schemeClr val="bg1"/>
                </a:solidFill>
              </a:rPr>
              <a:t>Sunt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</a:rPr>
              <a:t>eliberat</a:t>
            </a:r>
            <a:r>
              <a:rPr lang="en-US" sz="3400" dirty="0" smtClean="0">
                <a:solidFill>
                  <a:schemeClr val="bg1"/>
                </a:solidFill>
              </a:rPr>
              <a:t>, El e </a:t>
            </a:r>
            <a:r>
              <a:rPr lang="en-US" sz="3400" dirty="0" err="1" smtClean="0">
                <a:solidFill>
                  <a:schemeClr val="bg1"/>
                </a:solidFill>
              </a:rPr>
              <a:t>glorificat</a:t>
            </a:r>
            <a:endParaRPr lang="en-US" sz="3400" dirty="0" smtClean="0">
              <a:solidFill>
                <a:schemeClr val="bg1"/>
              </a:solidFill>
            </a:endParaRPr>
          </a:p>
          <a:p>
            <a:r>
              <a:rPr lang="en-US" sz="3400" dirty="0" err="1" smtClean="0">
                <a:solidFill>
                  <a:schemeClr val="bg1"/>
                </a:solidFill>
              </a:rPr>
              <a:t>Sunt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</a:rPr>
              <a:t>innoit</a:t>
            </a:r>
            <a:r>
              <a:rPr lang="en-US" sz="3400" dirty="0" smtClean="0">
                <a:solidFill>
                  <a:schemeClr val="bg1"/>
                </a:solidFill>
              </a:rPr>
              <a:t>, El m-a </a:t>
            </a:r>
            <a:r>
              <a:rPr lang="en-US" sz="3400" dirty="0" err="1" smtClean="0">
                <a:solidFill>
                  <a:schemeClr val="bg1"/>
                </a:solidFill>
              </a:rPr>
              <a:t>rascumparat</a:t>
            </a:r>
            <a:endParaRPr lang="en-US" sz="3400" dirty="0" smtClean="0">
              <a:solidFill>
                <a:schemeClr val="bg1"/>
              </a:solidFill>
            </a:endParaRPr>
          </a:p>
          <a:p>
            <a:r>
              <a:rPr lang="en-US" sz="3400" dirty="0" err="1" smtClean="0">
                <a:solidFill>
                  <a:schemeClr val="bg1"/>
                </a:solidFill>
              </a:rPr>
              <a:t>Preamaresc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</a:rPr>
              <a:t>pe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</a:rPr>
              <a:t>Domnul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</a:rPr>
              <a:t>vietii</a:t>
            </a:r>
            <a:r>
              <a:rPr lang="en-US" sz="3400" dirty="0" smtClean="0">
                <a:solidFill>
                  <a:schemeClr val="bg1"/>
                </a:solidFill>
              </a:rPr>
              <a:t>, El fie </a:t>
            </a:r>
            <a:r>
              <a:rPr lang="en-US" sz="3400" dirty="0" err="1" smtClean="0">
                <a:solidFill>
                  <a:schemeClr val="bg1"/>
                </a:solidFill>
              </a:rPr>
              <a:t>laudat</a:t>
            </a:r>
            <a:endParaRPr lang="en-US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105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paul muresan</cp:lastModifiedBy>
  <cp:revision>11</cp:revision>
  <dcterms:created xsi:type="dcterms:W3CDTF">2006-08-16T00:00:00Z</dcterms:created>
  <dcterms:modified xsi:type="dcterms:W3CDTF">2016-01-18T00:33:17Z</dcterms:modified>
</cp:coreProperties>
</file>