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96200"/>
          </a:xfrm>
        </p:spPr>
        <p:txBody>
          <a:bodyPr>
            <a:noAutofit/>
          </a:bodyPr>
          <a:lstStyle/>
          <a:p>
            <a:r>
              <a:rPr lang="en-US" sz="2700" dirty="0" smtClean="0">
                <a:solidFill>
                  <a:schemeClr val="bg1"/>
                </a:solidFill>
              </a:rPr>
              <a:t>/: </a:t>
            </a:r>
            <a:r>
              <a:rPr lang="en-US" sz="2700" dirty="0" err="1" smtClean="0">
                <a:solidFill>
                  <a:schemeClr val="bg1"/>
                </a:solidFill>
              </a:rPr>
              <a:t>Numele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</a:rPr>
              <a:t>lui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</a:rPr>
              <a:t>Isus</a:t>
            </a:r>
            <a:r>
              <a:rPr lang="en-US" sz="2700" dirty="0" smtClean="0">
                <a:solidFill>
                  <a:schemeClr val="bg1"/>
                </a:solidFill>
              </a:rPr>
              <a:t>, </a:t>
            </a:r>
            <a:r>
              <a:rPr lang="en-US" sz="2700" dirty="0" err="1" smtClean="0">
                <a:solidFill>
                  <a:schemeClr val="bg1"/>
                </a:solidFill>
              </a:rPr>
              <a:t>Numele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</a:rPr>
              <a:t>lui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</a:rPr>
              <a:t>Isus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Ne da </a:t>
            </a:r>
            <a:r>
              <a:rPr lang="en-US" sz="2700" dirty="0" err="1" smtClean="0">
                <a:solidFill>
                  <a:schemeClr val="bg1"/>
                </a:solidFill>
              </a:rPr>
              <a:t>victorie</a:t>
            </a:r>
            <a:r>
              <a:rPr lang="en-US" sz="2700" dirty="0" smtClean="0">
                <a:solidFill>
                  <a:schemeClr val="bg1"/>
                </a:solidFill>
              </a:rPr>
              <a:t> :/</a:t>
            </a:r>
          </a:p>
          <a:p>
            <a:endParaRPr lang="en-US" sz="2700" i="1" dirty="0">
              <a:solidFill>
                <a:schemeClr val="bg1"/>
              </a:solidFill>
            </a:endParaRPr>
          </a:p>
          <a:p>
            <a:r>
              <a:rPr lang="en-US" sz="2700" i="1" dirty="0" err="1" smtClean="0">
                <a:solidFill>
                  <a:schemeClr val="bg1"/>
                </a:solidFill>
              </a:rPr>
              <a:t>Canta</a:t>
            </a:r>
            <a:r>
              <a:rPr lang="en-US" sz="2700" i="1" dirty="0" smtClean="0">
                <a:solidFill>
                  <a:schemeClr val="bg1"/>
                </a:solidFill>
              </a:rPr>
              <a:t>-I </a:t>
            </a:r>
            <a:r>
              <a:rPr lang="en-US" sz="2700" i="1" dirty="0" err="1" smtClean="0">
                <a:solidFill>
                  <a:schemeClr val="bg1"/>
                </a:solidFill>
              </a:rPr>
              <a:t>glorie</a:t>
            </a:r>
            <a:r>
              <a:rPr lang="en-US" sz="2700" i="1" dirty="0" smtClean="0">
                <a:solidFill>
                  <a:schemeClr val="bg1"/>
                </a:solidFill>
              </a:rPr>
              <a:t>, </a:t>
            </a:r>
            <a:r>
              <a:rPr lang="en-US" sz="2700" i="1" dirty="0" err="1" smtClean="0">
                <a:solidFill>
                  <a:schemeClr val="bg1"/>
                </a:solidFill>
              </a:rPr>
              <a:t>Aleluia</a:t>
            </a:r>
            <a:r>
              <a:rPr lang="en-US" sz="2700" i="1" dirty="0" smtClean="0">
                <a:solidFill>
                  <a:schemeClr val="bg1"/>
                </a:solidFill>
              </a:rPr>
              <a:t>, </a:t>
            </a:r>
            <a:r>
              <a:rPr lang="en-US" sz="2700" i="1" dirty="0" err="1" smtClean="0">
                <a:solidFill>
                  <a:schemeClr val="bg1"/>
                </a:solidFill>
              </a:rPr>
              <a:t>Slava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Lui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caci</a:t>
            </a:r>
            <a:r>
              <a:rPr lang="en-US" sz="2700" i="1" dirty="0" smtClean="0">
                <a:solidFill>
                  <a:schemeClr val="bg1"/>
                </a:solidFill>
              </a:rPr>
              <a:t> ne-a </a:t>
            </a:r>
            <a:r>
              <a:rPr lang="en-US" sz="2700" i="1" dirty="0" err="1" smtClean="0">
                <a:solidFill>
                  <a:schemeClr val="bg1"/>
                </a:solidFill>
              </a:rPr>
              <a:t>salvat</a:t>
            </a:r>
            <a:endParaRPr lang="en-US" sz="2700" i="1" dirty="0" smtClean="0">
              <a:solidFill>
                <a:schemeClr val="bg1"/>
              </a:solidFill>
            </a:endParaRPr>
          </a:p>
          <a:p>
            <a:r>
              <a:rPr lang="en-US" sz="2700" i="1" dirty="0" smtClean="0">
                <a:solidFill>
                  <a:schemeClr val="bg1"/>
                </a:solidFill>
              </a:rPr>
              <a:t>El </a:t>
            </a:r>
            <a:r>
              <a:rPr lang="en-US" sz="2700" i="1" dirty="0" err="1" smtClean="0">
                <a:solidFill>
                  <a:schemeClr val="bg1"/>
                </a:solidFill>
              </a:rPr>
              <a:t>prin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moarte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si-nviere</a:t>
            </a:r>
            <a:r>
              <a:rPr lang="en-US" sz="2700" i="1" dirty="0" smtClean="0">
                <a:solidFill>
                  <a:schemeClr val="bg1"/>
                </a:solidFill>
              </a:rPr>
              <a:t>, Ne da </a:t>
            </a:r>
            <a:r>
              <a:rPr lang="en-US" sz="2700" i="1" dirty="0" err="1" smtClean="0">
                <a:solidFill>
                  <a:schemeClr val="bg1"/>
                </a:solidFill>
              </a:rPr>
              <a:t>victorie</a:t>
            </a:r>
            <a:endParaRPr lang="en-US" sz="2700" i="1" dirty="0" smtClean="0">
              <a:solidFill>
                <a:schemeClr val="bg1"/>
              </a:solidFill>
            </a:endParaRPr>
          </a:p>
          <a:p>
            <a:endParaRPr lang="en-US" sz="2700" i="1" dirty="0">
              <a:solidFill>
                <a:schemeClr val="bg1"/>
              </a:solidFill>
            </a:endParaRPr>
          </a:p>
          <a:p>
            <a:r>
              <a:rPr lang="en-US" sz="2700" dirty="0">
                <a:solidFill>
                  <a:schemeClr val="bg1"/>
                </a:solidFill>
              </a:rPr>
              <a:t>/: </a:t>
            </a:r>
            <a:r>
              <a:rPr lang="en-US" sz="2700" dirty="0" err="1" smtClean="0">
                <a:solidFill>
                  <a:schemeClr val="bg1"/>
                </a:solidFill>
              </a:rPr>
              <a:t>Sangele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lui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Isus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 smtClean="0">
                <a:solidFill>
                  <a:schemeClr val="bg1"/>
                </a:solidFill>
              </a:rPr>
              <a:t>Sangele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lui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Isus</a:t>
            </a:r>
            <a:endParaRPr lang="en-US" sz="2700" dirty="0">
              <a:solidFill>
                <a:schemeClr val="bg1"/>
              </a:solidFill>
            </a:endParaRPr>
          </a:p>
          <a:p>
            <a:r>
              <a:rPr lang="en-US" sz="2700" dirty="0">
                <a:solidFill>
                  <a:schemeClr val="bg1"/>
                </a:solidFill>
              </a:rPr>
              <a:t>Ne </a:t>
            </a:r>
            <a:r>
              <a:rPr lang="en-US" sz="2700" dirty="0" err="1" smtClean="0">
                <a:solidFill>
                  <a:schemeClr val="bg1"/>
                </a:solidFill>
              </a:rPr>
              <a:t>spala</a:t>
            </a:r>
            <a:r>
              <a:rPr lang="en-US" sz="2700" dirty="0" smtClean="0">
                <a:solidFill>
                  <a:schemeClr val="bg1"/>
                </a:solidFill>
              </a:rPr>
              <a:t> de </a:t>
            </a:r>
            <a:r>
              <a:rPr lang="en-US" sz="2700" dirty="0" err="1" smtClean="0">
                <a:solidFill>
                  <a:schemeClr val="bg1"/>
                </a:solidFill>
              </a:rPr>
              <a:t>pacat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:/</a:t>
            </a:r>
          </a:p>
          <a:p>
            <a:endParaRPr lang="en-US" sz="2700" i="1" dirty="0">
              <a:solidFill>
                <a:schemeClr val="bg1"/>
              </a:solidFill>
            </a:endParaRPr>
          </a:p>
          <a:p>
            <a:r>
              <a:rPr lang="en-US" sz="2700" i="1" dirty="0" err="1">
                <a:solidFill>
                  <a:schemeClr val="bg1"/>
                </a:solidFill>
              </a:rPr>
              <a:t>Canta</a:t>
            </a:r>
            <a:r>
              <a:rPr lang="en-US" sz="2700" i="1" dirty="0">
                <a:solidFill>
                  <a:schemeClr val="bg1"/>
                </a:solidFill>
              </a:rPr>
              <a:t>-I </a:t>
            </a:r>
            <a:r>
              <a:rPr lang="en-US" sz="2700" i="1" dirty="0" err="1">
                <a:solidFill>
                  <a:schemeClr val="bg1"/>
                </a:solidFill>
              </a:rPr>
              <a:t>glorie</a:t>
            </a:r>
            <a:r>
              <a:rPr lang="en-US" sz="2700" i="1" dirty="0">
                <a:solidFill>
                  <a:schemeClr val="bg1"/>
                </a:solidFill>
              </a:rPr>
              <a:t>, </a:t>
            </a:r>
            <a:r>
              <a:rPr lang="en-US" sz="2700" i="1" dirty="0" err="1" smtClean="0">
                <a:solidFill>
                  <a:schemeClr val="bg1"/>
                </a:solidFill>
              </a:rPr>
              <a:t>Aleluia</a:t>
            </a:r>
            <a:r>
              <a:rPr lang="en-US" sz="2700" i="1" dirty="0" smtClean="0">
                <a:solidFill>
                  <a:schemeClr val="bg1"/>
                </a:solidFill>
              </a:rPr>
              <a:t>, </a:t>
            </a:r>
            <a:r>
              <a:rPr lang="en-US" sz="2700" i="1" dirty="0" err="1" smtClean="0">
                <a:solidFill>
                  <a:schemeClr val="bg1"/>
                </a:solidFill>
              </a:rPr>
              <a:t>Slava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>
                <a:solidFill>
                  <a:schemeClr val="bg1"/>
                </a:solidFill>
              </a:rPr>
              <a:t>Lui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i="1" dirty="0" err="1">
                <a:solidFill>
                  <a:schemeClr val="bg1"/>
                </a:solidFill>
              </a:rPr>
              <a:t>caci</a:t>
            </a:r>
            <a:r>
              <a:rPr lang="en-US" sz="2700" i="1" dirty="0">
                <a:solidFill>
                  <a:schemeClr val="bg1"/>
                </a:solidFill>
              </a:rPr>
              <a:t> ne-a </a:t>
            </a:r>
            <a:r>
              <a:rPr lang="en-US" sz="2700" i="1" dirty="0" smtClean="0">
                <a:solidFill>
                  <a:schemeClr val="bg1"/>
                </a:solidFill>
              </a:rPr>
              <a:t>‘</a:t>
            </a:r>
            <a:r>
              <a:rPr lang="en-US" sz="2700" i="1" dirty="0" err="1" smtClean="0">
                <a:solidFill>
                  <a:schemeClr val="bg1"/>
                </a:solidFill>
              </a:rPr>
              <a:t>nfiat</a:t>
            </a:r>
            <a:endParaRPr lang="en-US" sz="2700" i="1" dirty="0">
              <a:solidFill>
                <a:schemeClr val="bg1"/>
              </a:solidFill>
            </a:endParaRPr>
          </a:p>
          <a:p>
            <a:r>
              <a:rPr lang="en-US" sz="2700" i="1" dirty="0">
                <a:solidFill>
                  <a:schemeClr val="bg1"/>
                </a:solidFill>
              </a:rPr>
              <a:t>El </a:t>
            </a:r>
            <a:r>
              <a:rPr lang="en-US" sz="2700" i="1" dirty="0" err="1">
                <a:solidFill>
                  <a:schemeClr val="bg1"/>
                </a:solidFill>
              </a:rPr>
              <a:t>prin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nasterea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cereasca</a:t>
            </a:r>
            <a:r>
              <a:rPr lang="en-US" sz="2700" i="1" dirty="0" smtClean="0">
                <a:solidFill>
                  <a:schemeClr val="bg1"/>
                </a:solidFill>
              </a:rPr>
              <a:t>, Ne </a:t>
            </a:r>
            <a:r>
              <a:rPr lang="en-US" sz="2700" i="1" dirty="0">
                <a:solidFill>
                  <a:schemeClr val="bg1"/>
                </a:solidFill>
              </a:rPr>
              <a:t>da </a:t>
            </a:r>
            <a:r>
              <a:rPr lang="en-US" sz="2700" i="1" dirty="0" err="1" smtClean="0">
                <a:solidFill>
                  <a:schemeClr val="bg1"/>
                </a:solidFill>
              </a:rPr>
              <a:t>victorie</a:t>
            </a:r>
            <a:endParaRPr lang="en-US" sz="2700" i="1" dirty="0" smtClean="0">
              <a:solidFill>
                <a:schemeClr val="bg1"/>
              </a:solidFill>
            </a:endParaRPr>
          </a:p>
          <a:p>
            <a:endParaRPr lang="en-US" sz="2700" i="1" dirty="0">
              <a:solidFill>
                <a:schemeClr val="bg1"/>
              </a:solidFill>
            </a:endParaRPr>
          </a:p>
          <a:p>
            <a:r>
              <a:rPr lang="en-US" sz="2700" i="1" dirty="0" smtClean="0">
                <a:solidFill>
                  <a:schemeClr val="bg1"/>
                </a:solidFill>
              </a:rPr>
              <a:t>/</a:t>
            </a:r>
            <a:r>
              <a:rPr lang="en-US" sz="2700" i="1" dirty="0" smtClean="0">
                <a:solidFill>
                  <a:schemeClr val="bg1"/>
                </a:solidFill>
              </a:rPr>
              <a:t>: </a:t>
            </a:r>
            <a:r>
              <a:rPr lang="en-US" sz="2700" i="1" dirty="0" err="1" smtClean="0">
                <a:solidFill>
                  <a:schemeClr val="bg1"/>
                </a:solidFill>
              </a:rPr>
              <a:t>Ranile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lui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Isus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Ranile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lui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Isus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700" i="1" dirty="0" smtClean="0">
                <a:solidFill>
                  <a:schemeClr val="bg1"/>
                </a:solidFill>
              </a:rPr>
              <a:t>Ne </a:t>
            </a:r>
            <a:r>
              <a:rPr lang="en-US" sz="2700" i="1" dirty="0" err="1" smtClean="0">
                <a:solidFill>
                  <a:schemeClr val="bg1"/>
                </a:solidFill>
              </a:rPr>
              <a:t>vindeca</a:t>
            </a:r>
            <a:r>
              <a:rPr lang="en-US" sz="2700" i="1" dirty="0" smtClean="0">
                <a:solidFill>
                  <a:schemeClr val="bg1"/>
                </a:solidFill>
              </a:rPr>
              <a:t> </a:t>
            </a:r>
            <a:r>
              <a:rPr lang="en-US" sz="2700" i="1" dirty="0" err="1" smtClean="0">
                <a:solidFill>
                  <a:schemeClr val="bg1"/>
                </a:solidFill>
              </a:rPr>
              <a:t>acum</a:t>
            </a:r>
            <a:r>
              <a:rPr lang="en-US" sz="2700" i="1" smtClean="0">
                <a:solidFill>
                  <a:schemeClr val="bg1"/>
                </a:solidFill>
              </a:rPr>
              <a:t> :</a:t>
            </a:r>
            <a:r>
              <a:rPr lang="en-US" sz="2700" i="1" dirty="0">
                <a:solidFill>
                  <a:schemeClr val="bg1"/>
                </a:solidFill>
              </a:rPr>
              <a:t>/</a:t>
            </a:r>
            <a:endParaRPr lang="en-US" sz="27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89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User</cp:lastModifiedBy>
  <cp:revision>11</cp:revision>
  <dcterms:created xsi:type="dcterms:W3CDTF">2006-08-16T00:00:00Z</dcterms:created>
  <dcterms:modified xsi:type="dcterms:W3CDTF">2016-08-30T15:54:59Z</dcterms:modified>
</cp:coreProperties>
</file>