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Isus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este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viu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3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Isus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viu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Isus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este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Domn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Binecuvantat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In mine </a:t>
            </a:r>
            <a:r>
              <a:rPr lang="en-US" sz="2400" dirty="0" err="1" smtClean="0">
                <a:solidFill>
                  <a:schemeClr val="bg1"/>
                </a:solidFill>
              </a:rPr>
              <a:t>este</a:t>
            </a:r>
            <a:r>
              <a:rPr lang="en-US" sz="2400" dirty="0" smtClean="0">
                <a:solidFill>
                  <a:schemeClr val="bg1"/>
                </a:solidFill>
              </a:rPr>
              <a:t> El</a:t>
            </a: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Numele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Sfant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	E </a:t>
            </a:r>
            <a:r>
              <a:rPr lang="en-US" sz="2400" dirty="0" err="1" smtClean="0">
                <a:solidFill>
                  <a:schemeClr val="bg1"/>
                </a:solidFill>
              </a:rPr>
              <a:t>glorificat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Tot </a:t>
            </a:r>
            <a:r>
              <a:rPr lang="en-US" sz="2400" dirty="0" err="1" smtClean="0">
                <a:solidFill>
                  <a:schemeClr val="bg1"/>
                </a:solidFill>
              </a:rPr>
              <a:t>ce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creat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Este </a:t>
            </a:r>
            <a:r>
              <a:rPr lang="en-US" sz="2400" dirty="0" err="1" smtClean="0">
                <a:solidFill>
                  <a:schemeClr val="bg1"/>
                </a:solidFill>
              </a:rPr>
              <a:t>acum</a:t>
            </a:r>
            <a:r>
              <a:rPr lang="en-US" sz="2400" dirty="0" smtClean="0">
                <a:solidFill>
                  <a:schemeClr val="bg1"/>
                </a:solidFill>
              </a:rPr>
              <a:t> in </a:t>
            </a:r>
            <a:r>
              <a:rPr lang="en-US" sz="2400" dirty="0" err="1" smtClean="0">
                <a:solidFill>
                  <a:schemeClr val="bg1"/>
                </a:solidFill>
              </a:rPr>
              <a:t>noi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El e </a:t>
            </a:r>
            <a:r>
              <a:rPr lang="en-US" sz="2400" dirty="0" err="1" smtClean="0">
                <a:solidFill>
                  <a:schemeClr val="bg1"/>
                </a:solidFill>
              </a:rPr>
              <a:t>Cuvantul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S-a </a:t>
            </a:r>
            <a:r>
              <a:rPr lang="en-US" sz="2400" dirty="0" err="1" smtClean="0">
                <a:solidFill>
                  <a:schemeClr val="bg1"/>
                </a:solidFill>
              </a:rPr>
              <a:t>implinit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acum</a:t>
            </a:r>
            <a:r>
              <a:rPr lang="en-US" sz="2400" dirty="0" smtClean="0">
                <a:solidFill>
                  <a:schemeClr val="bg1"/>
                </a:solidFill>
              </a:rPr>
              <a:t> in </a:t>
            </a:r>
            <a:r>
              <a:rPr lang="en-US" sz="2400" dirty="0" err="1" smtClean="0">
                <a:solidFill>
                  <a:schemeClr val="bg1"/>
                </a:solidFill>
              </a:rPr>
              <a:t>noi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Samanta</a:t>
            </a:r>
            <a:r>
              <a:rPr lang="en-US" sz="2400" dirty="0" smtClean="0">
                <a:solidFill>
                  <a:schemeClr val="bg1"/>
                </a:solidFill>
              </a:rPr>
              <a:t> a-</a:t>
            </a:r>
            <a:r>
              <a:rPr lang="en-US" sz="2400" dirty="0" err="1" smtClean="0">
                <a:solidFill>
                  <a:schemeClr val="bg1"/>
                </a:solidFill>
              </a:rPr>
              <a:t>nviat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Uniti</a:t>
            </a:r>
            <a:r>
              <a:rPr lang="en-US" sz="2400" dirty="0" smtClean="0">
                <a:solidFill>
                  <a:schemeClr val="bg1"/>
                </a:solidFill>
              </a:rPr>
              <a:t> cu El </a:t>
            </a:r>
            <a:r>
              <a:rPr lang="en-US" sz="2400" dirty="0" err="1" smtClean="0">
                <a:solidFill>
                  <a:schemeClr val="bg1"/>
                </a:solidFill>
              </a:rPr>
              <a:t>noi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declaram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endParaRPr lang="en-US" sz="3400" dirty="0">
              <a:solidFill>
                <a:schemeClr val="bg1"/>
              </a:solidFill>
            </a:endParaRPr>
          </a:p>
          <a:p>
            <a:endParaRPr lang="en-US" sz="3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muresan</dc:creator>
  <cp:lastModifiedBy>paul muresan</cp:lastModifiedBy>
  <cp:revision>5</cp:revision>
  <dcterms:created xsi:type="dcterms:W3CDTF">2006-08-16T00:00:00Z</dcterms:created>
  <dcterms:modified xsi:type="dcterms:W3CDTF">2016-03-20T20:05:42Z</dcterms:modified>
</cp:coreProperties>
</file>