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/: </a:t>
            </a:r>
            <a:r>
              <a:rPr lang="en-US" sz="4000" i="1" dirty="0" err="1" smtClean="0">
                <a:solidFill>
                  <a:schemeClr val="bg1"/>
                </a:solidFill>
              </a:rPr>
              <a:t>Eu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declar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Cuvantul</a:t>
            </a:r>
            <a:r>
              <a:rPr lang="en-US" sz="4000" i="1" dirty="0" smtClean="0">
                <a:solidFill>
                  <a:schemeClr val="bg1"/>
                </a:solidFill>
              </a:rPr>
              <a:t> e </a:t>
            </a:r>
            <a:r>
              <a:rPr lang="en-US" sz="4000" i="1" dirty="0" err="1" smtClean="0">
                <a:solidFill>
                  <a:schemeClr val="bg1"/>
                </a:solidFill>
              </a:rPr>
              <a:t>viu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err="1" smtClean="0">
                <a:solidFill>
                  <a:schemeClr val="bg1"/>
                </a:solidFill>
              </a:rPr>
              <a:t>Eu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declar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Isus</a:t>
            </a:r>
            <a:r>
              <a:rPr lang="en-US" sz="4000" i="1" dirty="0" smtClean="0">
                <a:solidFill>
                  <a:schemeClr val="bg1"/>
                </a:solidFill>
              </a:rPr>
              <a:t> e </a:t>
            </a:r>
            <a:r>
              <a:rPr lang="en-US" sz="4000" i="1" dirty="0" err="1" smtClean="0">
                <a:solidFill>
                  <a:schemeClr val="bg1"/>
                </a:solidFill>
              </a:rPr>
              <a:t>Adevar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err="1" smtClean="0">
                <a:solidFill>
                  <a:schemeClr val="bg1"/>
                </a:solidFill>
              </a:rPr>
              <a:t>Eu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declar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Cuvantul</a:t>
            </a:r>
            <a:r>
              <a:rPr lang="en-US" sz="4000" i="1" dirty="0" smtClean="0">
                <a:solidFill>
                  <a:schemeClr val="bg1"/>
                </a:solidFill>
              </a:rPr>
              <a:t> e </a:t>
            </a:r>
            <a:r>
              <a:rPr lang="en-US" sz="4000" i="1" dirty="0" err="1" smtClean="0">
                <a:solidFill>
                  <a:schemeClr val="bg1"/>
                </a:solidFill>
              </a:rPr>
              <a:t>viu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err="1" smtClean="0">
                <a:solidFill>
                  <a:schemeClr val="bg1"/>
                </a:solidFill>
              </a:rPr>
              <a:t>Prin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ranile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Lui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eu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sunt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vindecat</a:t>
            </a:r>
            <a:r>
              <a:rPr lang="en-US" sz="4000" i="1" dirty="0" smtClean="0">
                <a:solidFill>
                  <a:schemeClr val="bg1"/>
                </a:solidFill>
              </a:rPr>
              <a:t> :/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Astazi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sunt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vindecat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Astazi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sunt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infiat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Astazi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sunt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eliberat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Eu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declar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victorie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Kla</cp:lastModifiedBy>
  <cp:revision>9</cp:revision>
  <dcterms:created xsi:type="dcterms:W3CDTF">2006-08-16T00:00:00Z</dcterms:created>
  <dcterms:modified xsi:type="dcterms:W3CDTF">2016-08-25T23:01:05Z</dcterms:modified>
</cp:coreProperties>
</file>