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>
                <a:solidFill>
                  <a:schemeClr val="bg1"/>
                </a:solidFill>
              </a:rPr>
              <a:t>ne-a </a:t>
            </a:r>
            <a:r>
              <a:rPr lang="en-US" sz="2800" dirty="0" err="1">
                <a:solidFill>
                  <a:schemeClr val="bg1"/>
                </a:solidFill>
              </a:rPr>
              <a:t>iubit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venind</a:t>
            </a:r>
            <a:r>
              <a:rPr lang="en-US" sz="2800" dirty="0">
                <a:solidFill>
                  <a:schemeClr val="bg1"/>
                </a:solidFill>
              </a:rPr>
              <a:t> in </a:t>
            </a:r>
            <a:r>
              <a:rPr lang="en-US" sz="2800" dirty="0" err="1">
                <a:solidFill>
                  <a:schemeClr val="bg1"/>
                </a:solidFill>
              </a:rPr>
              <a:t>lume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Sa </a:t>
            </a:r>
            <a:r>
              <a:rPr lang="en-US" sz="2800" dirty="0" err="1" smtClean="0">
                <a:solidFill>
                  <a:schemeClr val="bg1"/>
                </a:solidFill>
              </a:rPr>
              <a:t>poarte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boala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pacat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Prin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sangele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varsat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cruce</a:t>
            </a:r>
            <a:r>
              <a:rPr lang="en-US" sz="2800" dirty="0">
                <a:solidFill>
                  <a:schemeClr val="bg1"/>
                </a:solidFill>
              </a:rPr>
              <a:t>, 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ar a-</a:t>
            </a:r>
            <a:r>
              <a:rPr lang="en-US" sz="2800" dirty="0" err="1" smtClean="0">
                <a:solidFill>
                  <a:schemeClr val="bg1"/>
                </a:solidFill>
              </a:rPr>
              <a:t>nviat</a:t>
            </a:r>
            <a:r>
              <a:rPr lang="en-US" sz="2800" dirty="0" smtClean="0">
                <a:solidFill>
                  <a:schemeClr val="bg1"/>
                </a:solidFill>
              </a:rPr>
              <a:t> a </a:t>
            </a:r>
            <a:r>
              <a:rPr lang="en-US" sz="2800" dirty="0" err="1" smtClean="0">
                <a:solidFill>
                  <a:schemeClr val="bg1"/>
                </a:solidFill>
              </a:rPr>
              <a:t>treia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zi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mormantu</a:t>
            </a:r>
            <a:r>
              <a:rPr lang="en-US" sz="2800" dirty="0" smtClean="0">
                <a:solidFill>
                  <a:schemeClr val="bg1"/>
                </a:solidFill>
              </a:rPr>
              <a:t>-i </a:t>
            </a:r>
            <a:r>
              <a:rPr lang="en-US" sz="2800" dirty="0" err="1" smtClean="0">
                <a:solidFill>
                  <a:schemeClr val="bg1"/>
                </a:solidFill>
              </a:rPr>
              <a:t>gol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i="1" dirty="0" err="1" smtClean="0">
                <a:solidFill>
                  <a:schemeClr val="bg1"/>
                </a:solidFill>
              </a:rPr>
              <a:t>Stiind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ca</a:t>
            </a:r>
            <a:r>
              <a:rPr lang="en-US" sz="2800" i="1" dirty="0">
                <a:solidFill>
                  <a:schemeClr val="bg1"/>
                </a:solidFill>
              </a:rPr>
              <a:t>-i </a:t>
            </a:r>
            <a:r>
              <a:rPr lang="en-US" sz="2800" i="1" dirty="0" err="1">
                <a:solidFill>
                  <a:schemeClr val="bg1"/>
                </a:solidFill>
              </a:rPr>
              <a:t>viu</a:t>
            </a:r>
            <a:r>
              <a:rPr lang="en-US" sz="2800" i="1" dirty="0">
                <a:solidFill>
                  <a:schemeClr val="bg1"/>
                </a:solidFill>
              </a:rPr>
              <a:t>, pot </a:t>
            </a:r>
            <a:r>
              <a:rPr lang="en-US" sz="2800" i="1" dirty="0" err="1">
                <a:solidFill>
                  <a:schemeClr val="bg1"/>
                </a:solidFill>
              </a:rPr>
              <a:t>invinge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teama</a:t>
            </a:r>
            <a:r>
              <a:rPr lang="en-US" sz="2800" i="1" dirty="0">
                <a:solidFill>
                  <a:schemeClr val="bg1"/>
                </a:solidFill>
              </a:rPr>
              <a:t>!</a:t>
            </a:r>
            <a:br>
              <a:rPr lang="en-US" sz="2800" i="1" dirty="0">
                <a:solidFill>
                  <a:schemeClr val="bg1"/>
                </a:solidFill>
              </a:rPr>
            </a:br>
            <a:r>
              <a:rPr lang="en-US" sz="2800" i="1" dirty="0">
                <a:solidFill>
                  <a:schemeClr val="bg1"/>
                </a:solidFill>
              </a:rPr>
              <a:t>Si </a:t>
            </a:r>
            <a:r>
              <a:rPr lang="en-US" sz="2800" i="1" dirty="0" err="1">
                <a:solidFill>
                  <a:schemeClr val="bg1"/>
                </a:solidFill>
              </a:rPr>
              <a:t>eu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sunt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viu</a:t>
            </a:r>
            <a:r>
              <a:rPr lang="en-US" sz="2800" i="1" dirty="0">
                <a:solidFill>
                  <a:schemeClr val="bg1"/>
                </a:solidFill>
              </a:rPr>
              <a:t>, </a:t>
            </a:r>
            <a:r>
              <a:rPr lang="en-US" sz="2800" i="1" dirty="0" err="1">
                <a:solidFill>
                  <a:schemeClr val="bg1"/>
                </a:solidFill>
              </a:rPr>
              <a:t>caci</a:t>
            </a:r>
            <a:r>
              <a:rPr lang="en-US" sz="2800" i="1" dirty="0">
                <a:solidFill>
                  <a:schemeClr val="bg1"/>
                </a:solidFill>
              </a:rPr>
              <a:t> m-a </a:t>
            </a:r>
            <a:r>
              <a:rPr lang="en-US" sz="2800" i="1" dirty="0" err="1">
                <a:solidFill>
                  <a:schemeClr val="bg1"/>
                </a:solidFill>
              </a:rPr>
              <a:t>salvat</a:t>
            </a:r>
            <a:r>
              <a:rPr lang="en-US" sz="2800" i="1" dirty="0">
                <a:solidFill>
                  <a:schemeClr val="bg1"/>
                </a:solidFill>
              </a:rPr>
              <a:t>!</a:t>
            </a:r>
            <a:br>
              <a:rPr lang="en-US" sz="2800" i="1" dirty="0">
                <a:solidFill>
                  <a:schemeClr val="bg1"/>
                </a:solidFill>
              </a:rPr>
            </a:br>
            <a:r>
              <a:rPr lang="en-US" sz="2800" i="1" dirty="0" err="1" smtClean="0">
                <a:solidFill>
                  <a:schemeClr val="bg1"/>
                </a:solidFill>
              </a:rPr>
              <a:t>Faptura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noua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si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nemuritoare</a:t>
            </a:r>
            <a:endParaRPr lang="en-US" sz="2800" i="1" dirty="0" smtClean="0">
              <a:solidFill>
                <a:schemeClr val="bg1"/>
              </a:solidFill>
            </a:endParaRPr>
          </a:p>
          <a:p>
            <a:r>
              <a:rPr lang="en-US" sz="2800" i="1" dirty="0" err="1" smtClean="0">
                <a:solidFill>
                  <a:schemeClr val="bg1"/>
                </a:solidFill>
              </a:rPr>
              <a:t>Prin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Harul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Sau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eu</a:t>
            </a:r>
            <a:r>
              <a:rPr lang="en-U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err="1">
                <a:solidFill>
                  <a:schemeClr val="bg1"/>
                </a:solidFill>
              </a:rPr>
              <a:t>sunt</a:t>
            </a:r>
            <a:r>
              <a:rPr lang="en-US" sz="2800" i="1">
                <a:solidFill>
                  <a:schemeClr val="bg1"/>
                </a:solidFill>
              </a:rPr>
              <a:t> </a:t>
            </a:r>
            <a:r>
              <a:rPr lang="en-US" sz="2800" i="1" smtClean="0">
                <a:solidFill>
                  <a:schemeClr val="bg1"/>
                </a:solidFill>
              </a:rPr>
              <a:t>un </a:t>
            </a:r>
            <a:r>
              <a:rPr lang="en-US" sz="2800" i="1" dirty="0" err="1" smtClean="0">
                <a:solidFill>
                  <a:schemeClr val="bg1"/>
                </a:solidFill>
              </a:rPr>
              <a:t>fiu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rascumparat</a:t>
            </a:r>
            <a:r>
              <a:rPr lang="en-US" sz="2800" i="1" dirty="0">
                <a:solidFill>
                  <a:schemeClr val="bg1"/>
                </a:solidFill>
              </a:rPr>
              <a:t/>
            </a:r>
            <a:br>
              <a:rPr lang="en-US" sz="2800" i="1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 err="1">
                <a:solidFill>
                  <a:schemeClr val="bg1"/>
                </a:solidFill>
              </a:rPr>
              <a:t>Ca</a:t>
            </a:r>
            <a:r>
              <a:rPr lang="en-US" sz="2800" dirty="0">
                <a:solidFill>
                  <a:schemeClr val="bg1"/>
                </a:solidFill>
              </a:rPr>
              <a:t> un </a:t>
            </a:r>
            <a:r>
              <a:rPr lang="en-US" sz="2800" dirty="0" err="1">
                <a:solidFill>
                  <a:schemeClr val="bg1"/>
                </a:solidFill>
              </a:rPr>
              <a:t>copil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ce</a:t>
            </a:r>
            <a:r>
              <a:rPr lang="en-US" sz="2800" dirty="0">
                <a:solidFill>
                  <a:schemeClr val="bg1"/>
                </a:solidFill>
              </a:rPr>
              <a:t> se </a:t>
            </a:r>
            <a:r>
              <a:rPr lang="en-US" sz="2800" dirty="0" err="1">
                <a:solidFill>
                  <a:schemeClr val="bg1"/>
                </a:solidFill>
              </a:rPr>
              <a:t>increde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Pe-acest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pamant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in </a:t>
            </a:r>
            <a:r>
              <a:rPr lang="en-US" sz="2800" dirty="0" err="1" smtClean="0">
                <a:solidFill>
                  <a:schemeClr val="bg1"/>
                </a:solidFill>
              </a:rPr>
              <a:t>tatal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sau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 err="1">
                <a:solidFill>
                  <a:schemeClr val="bg1"/>
                </a:solidFill>
              </a:rPr>
              <a:t>Asa</a:t>
            </a:r>
            <a:r>
              <a:rPr lang="en-US" sz="2800" dirty="0">
                <a:solidFill>
                  <a:schemeClr val="bg1"/>
                </a:solidFill>
              </a:rPr>
              <a:t> ma-</a:t>
            </a:r>
            <a:r>
              <a:rPr lang="en-US" sz="2800" dirty="0" err="1">
                <a:solidFill>
                  <a:schemeClr val="bg1"/>
                </a:solidFill>
              </a:rPr>
              <a:t>ncred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eu</a:t>
            </a:r>
            <a:r>
              <a:rPr lang="en-US" sz="2800" dirty="0">
                <a:solidFill>
                  <a:schemeClr val="bg1"/>
                </a:solidFill>
              </a:rPr>
              <a:t> in </a:t>
            </a:r>
            <a:r>
              <a:rPr lang="en-US" sz="2800" dirty="0" err="1">
                <a:solidFill>
                  <a:schemeClr val="bg1"/>
                </a:solidFill>
              </a:rPr>
              <a:t>Domnul</a:t>
            </a:r>
            <a:r>
              <a:rPr lang="en-US" sz="2800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Prin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dragostea</a:t>
            </a:r>
            <a:r>
              <a:rPr lang="en-US" sz="2800" dirty="0" smtClean="0">
                <a:solidFill>
                  <a:schemeClr val="bg1"/>
                </a:solidFill>
              </a:rPr>
              <a:t>-I El m-a </a:t>
            </a:r>
            <a:r>
              <a:rPr lang="en-US" sz="2800" dirty="0" err="1" smtClean="0">
                <a:solidFill>
                  <a:schemeClr val="bg1"/>
                </a:solidFill>
              </a:rPr>
              <a:t>facut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copilul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Sau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Kingkong</cp:lastModifiedBy>
  <cp:revision>6</cp:revision>
  <dcterms:created xsi:type="dcterms:W3CDTF">2006-08-16T00:00:00Z</dcterms:created>
  <dcterms:modified xsi:type="dcterms:W3CDTF">2015-04-05T23:05:48Z</dcterms:modified>
</cp:coreProperties>
</file>