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6200"/>
            <a:ext cx="9144000" cy="6781800"/>
          </a:xfrm>
        </p:spPr>
        <p:txBody>
          <a:bodyPr>
            <a:noAutofit/>
          </a:bodyPr>
          <a:lstStyle/>
          <a:p>
            <a:pPr algn="l"/>
            <a:r>
              <a:rPr lang="en-US" dirty="0" err="1" smtClean="0">
                <a:solidFill>
                  <a:schemeClr val="bg1"/>
                </a:solidFill>
              </a:rPr>
              <a:t>Domnul</a:t>
            </a:r>
            <a:r>
              <a:rPr lang="en-US" dirty="0" smtClean="0">
                <a:solidFill>
                  <a:schemeClr val="bg1"/>
                </a:solidFill>
              </a:rPr>
              <a:t> e </a:t>
            </a:r>
            <a:r>
              <a:rPr lang="en-US" dirty="0" err="1" smtClean="0">
                <a:solidFill>
                  <a:schemeClr val="bg1"/>
                </a:solidFill>
              </a:rPr>
              <a:t>puterea</a:t>
            </a:r>
            <a:r>
              <a:rPr lang="en-US" dirty="0" smtClean="0">
                <a:solidFill>
                  <a:schemeClr val="bg1"/>
                </a:solidFill>
              </a:rPr>
              <a:t> mea | </a:t>
            </a:r>
            <a:r>
              <a:rPr lang="en-US" dirty="0" err="1" smtClean="0">
                <a:solidFill>
                  <a:schemeClr val="bg1"/>
                </a:solidFill>
              </a:rPr>
              <a:t>Bogatia</a:t>
            </a:r>
            <a:r>
              <a:rPr lang="en-US" dirty="0" smtClean="0">
                <a:solidFill>
                  <a:schemeClr val="bg1"/>
                </a:solidFill>
              </a:rPr>
              <a:t> mea e El</a:t>
            </a:r>
          </a:p>
          <a:p>
            <a:pPr algn="l"/>
            <a:r>
              <a:rPr lang="en-US" dirty="0" smtClean="0">
                <a:solidFill>
                  <a:schemeClr val="bg1"/>
                </a:solidFill>
              </a:rPr>
              <a:t>Pot </a:t>
            </a:r>
            <a:r>
              <a:rPr lang="en-US" dirty="0" err="1" smtClean="0">
                <a:solidFill>
                  <a:schemeClr val="bg1"/>
                </a:solidFill>
              </a:rPr>
              <a:t>sa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vad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iubirea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Lui</a:t>
            </a:r>
            <a:r>
              <a:rPr lang="en-US" dirty="0" smtClean="0">
                <a:solidFill>
                  <a:schemeClr val="bg1"/>
                </a:solidFill>
              </a:rPr>
              <a:t> | </a:t>
            </a:r>
            <a:r>
              <a:rPr lang="en-US" dirty="0" err="1" smtClean="0">
                <a:solidFill>
                  <a:schemeClr val="bg1"/>
                </a:solidFill>
              </a:rPr>
              <a:t>Totul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este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nou</a:t>
            </a:r>
            <a:r>
              <a:rPr lang="en-US" dirty="0" smtClean="0">
                <a:solidFill>
                  <a:schemeClr val="bg1"/>
                </a:solidFill>
              </a:rPr>
              <a:t> in El</a:t>
            </a:r>
          </a:p>
          <a:p>
            <a:pPr algn="l"/>
            <a:endParaRPr lang="en-US" dirty="0">
              <a:solidFill>
                <a:schemeClr val="bg1"/>
              </a:solidFill>
            </a:endParaRPr>
          </a:p>
          <a:p>
            <a:pPr algn="l"/>
            <a:r>
              <a:rPr lang="en-US" i="1" dirty="0" err="1" smtClean="0">
                <a:solidFill>
                  <a:schemeClr val="bg1"/>
                </a:solidFill>
              </a:rPr>
              <a:t>Aleluia</a:t>
            </a:r>
            <a:r>
              <a:rPr lang="en-US" i="1" dirty="0" smtClean="0">
                <a:solidFill>
                  <a:schemeClr val="bg1"/>
                </a:solidFill>
              </a:rPr>
              <a:t>, </a:t>
            </a:r>
            <a:r>
              <a:rPr lang="en-US" i="1" dirty="0" err="1" smtClean="0">
                <a:solidFill>
                  <a:schemeClr val="bg1"/>
                </a:solidFill>
              </a:rPr>
              <a:t>Aleluia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|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Mielului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ce</a:t>
            </a:r>
            <a:r>
              <a:rPr lang="en-US" i="1" dirty="0" smtClean="0">
                <a:solidFill>
                  <a:schemeClr val="bg1"/>
                </a:solidFill>
              </a:rPr>
              <a:t>-a </a:t>
            </a:r>
            <a:r>
              <a:rPr lang="en-US" i="1" dirty="0" err="1" smtClean="0">
                <a:solidFill>
                  <a:schemeClr val="bg1"/>
                </a:solidFill>
              </a:rPr>
              <a:t>fost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jertfit</a:t>
            </a:r>
            <a:endParaRPr lang="en-US" i="1" dirty="0" smtClean="0">
              <a:solidFill>
                <a:schemeClr val="bg1"/>
              </a:solidFill>
            </a:endParaRPr>
          </a:p>
          <a:p>
            <a:pPr algn="l"/>
            <a:r>
              <a:rPr lang="en-US" i="1" dirty="0" err="1" smtClean="0">
                <a:solidFill>
                  <a:schemeClr val="bg1"/>
                </a:solidFill>
              </a:rPr>
              <a:t>Aleluia</a:t>
            </a:r>
            <a:r>
              <a:rPr lang="en-US" i="1" dirty="0" smtClean="0">
                <a:solidFill>
                  <a:schemeClr val="bg1"/>
                </a:solidFill>
              </a:rPr>
              <a:t>, </a:t>
            </a:r>
            <a:r>
              <a:rPr lang="en-US" i="1" dirty="0" err="1" smtClean="0">
                <a:solidFill>
                  <a:schemeClr val="bg1"/>
                </a:solidFill>
              </a:rPr>
              <a:t>Aleluia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|</a:t>
            </a:r>
            <a:r>
              <a:rPr lang="en-US" i="1" dirty="0" smtClean="0">
                <a:solidFill>
                  <a:schemeClr val="bg1"/>
                </a:solidFill>
              </a:rPr>
              <a:t> El in </a:t>
            </a:r>
            <a:r>
              <a:rPr lang="en-US" i="1" dirty="0" err="1" smtClean="0">
                <a:solidFill>
                  <a:schemeClr val="bg1"/>
                </a:solidFill>
              </a:rPr>
              <a:t>noi</a:t>
            </a:r>
            <a:r>
              <a:rPr lang="en-US" i="1" dirty="0" smtClean="0">
                <a:solidFill>
                  <a:schemeClr val="bg1"/>
                </a:solidFill>
              </a:rPr>
              <a:t> e </a:t>
            </a:r>
            <a:r>
              <a:rPr lang="en-US" i="1" dirty="0" err="1" smtClean="0">
                <a:solidFill>
                  <a:schemeClr val="bg1"/>
                </a:solidFill>
              </a:rPr>
              <a:t>proslavit</a:t>
            </a:r>
            <a:endParaRPr lang="en-US" i="1" dirty="0" smtClean="0">
              <a:solidFill>
                <a:schemeClr val="bg1"/>
              </a:solidFill>
            </a:endParaRPr>
          </a:p>
          <a:p>
            <a:pPr algn="l"/>
            <a:endParaRPr lang="en-US" dirty="0">
              <a:solidFill>
                <a:schemeClr val="bg1"/>
              </a:solidFill>
            </a:endParaRPr>
          </a:p>
          <a:p>
            <a:pPr algn="l"/>
            <a:r>
              <a:rPr lang="en-US" dirty="0" err="1" smtClean="0">
                <a:solidFill>
                  <a:schemeClr val="bg1"/>
                </a:solidFill>
              </a:rPr>
              <a:t>Insetat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alerg</a:t>
            </a:r>
            <a:r>
              <a:rPr lang="en-US" dirty="0" smtClean="0">
                <a:solidFill>
                  <a:schemeClr val="bg1"/>
                </a:solidFill>
              </a:rPr>
              <a:t> la El | </a:t>
            </a:r>
            <a:r>
              <a:rPr lang="en-US" dirty="0" err="1" smtClean="0">
                <a:solidFill>
                  <a:schemeClr val="bg1"/>
                </a:solidFill>
              </a:rPr>
              <a:t>Apa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vietii</a:t>
            </a:r>
            <a:r>
              <a:rPr lang="en-US" dirty="0" smtClean="0">
                <a:solidFill>
                  <a:schemeClr val="bg1"/>
                </a:solidFill>
              </a:rPr>
              <a:t> El </a:t>
            </a:r>
            <a:r>
              <a:rPr lang="en-US" dirty="0" err="1" smtClean="0">
                <a:solidFill>
                  <a:schemeClr val="bg1"/>
                </a:solidFill>
              </a:rPr>
              <a:t>imi</a:t>
            </a:r>
            <a:r>
              <a:rPr lang="en-US" dirty="0" smtClean="0">
                <a:solidFill>
                  <a:schemeClr val="bg1"/>
                </a:solidFill>
              </a:rPr>
              <a:t> da</a:t>
            </a:r>
          </a:p>
          <a:p>
            <a:pPr algn="l"/>
            <a:r>
              <a:rPr lang="en-US" dirty="0" err="1" smtClean="0">
                <a:solidFill>
                  <a:schemeClr val="bg1"/>
                </a:solidFill>
              </a:rPr>
              <a:t>Imbracat</a:t>
            </a:r>
            <a:r>
              <a:rPr lang="en-US" dirty="0" smtClean="0">
                <a:solidFill>
                  <a:schemeClr val="bg1"/>
                </a:solidFill>
              </a:rPr>
              <a:t> in </a:t>
            </a:r>
            <a:r>
              <a:rPr lang="en-US" dirty="0" err="1" smtClean="0">
                <a:solidFill>
                  <a:schemeClr val="bg1"/>
                </a:solidFill>
              </a:rPr>
              <a:t>omul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nou</a:t>
            </a:r>
            <a:r>
              <a:rPr lang="en-US" dirty="0" smtClean="0">
                <a:solidFill>
                  <a:schemeClr val="bg1"/>
                </a:solidFill>
              </a:rPr>
              <a:t> | </a:t>
            </a:r>
            <a:r>
              <a:rPr lang="en-US" dirty="0" err="1" smtClean="0">
                <a:solidFill>
                  <a:schemeClr val="bg1"/>
                </a:solidFill>
              </a:rPr>
              <a:t>Eu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sunt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fiul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Lui</a:t>
            </a:r>
            <a:r>
              <a:rPr lang="en-US" dirty="0" smtClean="0">
                <a:solidFill>
                  <a:schemeClr val="bg1"/>
                </a:solidFill>
              </a:rPr>
              <a:t> in </a:t>
            </a:r>
            <a:r>
              <a:rPr lang="en-US" dirty="0" err="1" smtClean="0">
                <a:solidFill>
                  <a:schemeClr val="bg1"/>
                </a:solidFill>
              </a:rPr>
              <a:t>veci</a:t>
            </a:r>
            <a:endParaRPr lang="en-US" dirty="0" smtClean="0">
              <a:solidFill>
                <a:schemeClr val="bg1"/>
              </a:solidFill>
            </a:endParaRPr>
          </a:p>
          <a:p>
            <a:pPr algn="l"/>
            <a:endParaRPr lang="en-US" dirty="0">
              <a:solidFill>
                <a:schemeClr val="bg1"/>
              </a:solidFill>
            </a:endParaRPr>
          </a:p>
          <a:p>
            <a:pPr algn="l"/>
            <a:r>
              <a:rPr lang="en-US" dirty="0" err="1" smtClean="0">
                <a:solidFill>
                  <a:schemeClr val="bg1"/>
                </a:solidFill>
              </a:rPr>
              <a:t>Viata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noua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eu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traiesc</a:t>
            </a:r>
            <a:r>
              <a:rPr lang="en-US" dirty="0" smtClean="0">
                <a:solidFill>
                  <a:schemeClr val="bg1"/>
                </a:solidFill>
              </a:rPr>
              <a:t> | </a:t>
            </a:r>
            <a:r>
              <a:rPr lang="en-US" dirty="0" err="1" smtClean="0">
                <a:solidFill>
                  <a:schemeClr val="bg1"/>
                </a:solidFill>
              </a:rPr>
              <a:t>Totul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este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innoit</a:t>
            </a:r>
            <a:endParaRPr lang="en-US" dirty="0" smtClean="0">
              <a:solidFill>
                <a:schemeClr val="bg1"/>
              </a:solidFill>
            </a:endParaRPr>
          </a:p>
          <a:p>
            <a:pPr algn="l"/>
            <a:r>
              <a:rPr lang="en-US" dirty="0" smtClean="0">
                <a:solidFill>
                  <a:schemeClr val="bg1"/>
                </a:solidFill>
              </a:rPr>
              <a:t>Raul </a:t>
            </a:r>
            <a:r>
              <a:rPr lang="en-US" dirty="0" err="1" smtClean="0">
                <a:solidFill>
                  <a:schemeClr val="bg1"/>
                </a:solidFill>
              </a:rPr>
              <a:t>vietii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este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viu</a:t>
            </a:r>
            <a:r>
              <a:rPr lang="en-US" dirty="0" smtClean="0">
                <a:solidFill>
                  <a:schemeClr val="bg1"/>
                </a:solidFill>
              </a:rPr>
              <a:t> | </a:t>
            </a:r>
            <a:r>
              <a:rPr lang="en-US" dirty="0" err="1" smtClean="0">
                <a:solidFill>
                  <a:schemeClr val="bg1"/>
                </a:solidFill>
              </a:rPr>
              <a:t>Simfonia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Fiului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661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73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Kingkong</dc:creator>
  <cp:lastModifiedBy>paul muresan</cp:lastModifiedBy>
  <cp:revision>9</cp:revision>
  <dcterms:created xsi:type="dcterms:W3CDTF">2006-08-16T00:00:00Z</dcterms:created>
  <dcterms:modified xsi:type="dcterms:W3CDTF">2016-04-24T21:01:07Z</dcterms:modified>
</cp:coreProperties>
</file>