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endParaRPr lang="en-US" sz="3400" dirty="0" smtClean="0">
              <a:solidFill>
                <a:schemeClr val="bg1"/>
              </a:solidFill>
            </a:endParaRPr>
          </a:p>
          <a:p>
            <a:pPr algn="l"/>
            <a:r>
              <a:rPr lang="en-US" sz="3400" dirty="0" err="1" smtClean="0">
                <a:solidFill>
                  <a:schemeClr val="bg1"/>
                </a:solidFill>
              </a:rPr>
              <a:t>Deschide</a:t>
            </a:r>
            <a:r>
              <a:rPr lang="en-US" sz="3400" dirty="0" smtClean="0">
                <a:solidFill>
                  <a:schemeClr val="bg1"/>
                </a:solidFill>
              </a:rPr>
              <a:t>-mi </a:t>
            </a:r>
            <a:r>
              <a:rPr lang="en-US" sz="3400" dirty="0" err="1" smtClean="0">
                <a:solidFill>
                  <a:schemeClr val="bg1"/>
                </a:solidFill>
              </a:rPr>
              <a:t>ochii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sa</a:t>
            </a:r>
            <a:r>
              <a:rPr lang="en-US" sz="3400" dirty="0" smtClean="0">
                <a:solidFill>
                  <a:schemeClr val="bg1"/>
                </a:solidFill>
              </a:rPr>
              <a:t>-Ti </a:t>
            </a:r>
            <a:r>
              <a:rPr lang="en-US" sz="3400" dirty="0" err="1" smtClean="0">
                <a:solidFill>
                  <a:schemeClr val="bg1"/>
                </a:solidFill>
              </a:rPr>
              <a:t>vad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iubirea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l"/>
            <a:r>
              <a:rPr lang="en-US" sz="3400" dirty="0" err="1" smtClean="0">
                <a:solidFill>
                  <a:schemeClr val="bg1"/>
                </a:solidFill>
              </a:rPr>
              <a:t>Deschide</a:t>
            </a:r>
            <a:r>
              <a:rPr lang="en-US" sz="3400" dirty="0" smtClean="0">
                <a:solidFill>
                  <a:schemeClr val="bg1"/>
                </a:solidFill>
              </a:rPr>
              <a:t>-mi </a:t>
            </a:r>
            <a:r>
              <a:rPr lang="en-US" sz="3400" dirty="0" err="1" smtClean="0">
                <a:solidFill>
                  <a:schemeClr val="bg1"/>
                </a:solidFill>
              </a:rPr>
              <a:t>ochii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sa</a:t>
            </a:r>
            <a:r>
              <a:rPr lang="en-US" sz="3400" dirty="0" smtClean="0">
                <a:solidFill>
                  <a:schemeClr val="bg1"/>
                </a:solidFill>
              </a:rPr>
              <a:t>-Ti </a:t>
            </a:r>
            <a:r>
              <a:rPr lang="en-US" sz="3400" dirty="0" err="1" smtClean="0">
                <a:solidFill>
                  <a:schemeClr val="bg1"/>
                </a:solidFill>
              </a:rPr>
              <a:t>vad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sfintirea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l"/>
            <a:r>
              <a:rPr lang="en-US" sz="3400" dirty="0" err="1" smtClean="0">
                <a:solidFill>
                  <a:schemeClr val="bg1"/>
                </a:solidFill>
              </a:rPr>
              <a:t>Deschide</a:t>
            </a:r>
            <a:r>
              <a:rPr lang="en-US" sz="3400" dirty="0" smtClean="0">
                <a:solidFill>
                  <a:schemeClr val="bg1"/>
                </a:solidFill>
              </a:rPr>
              <a:t>-mi </a:t>
            </a:r>
            <a:r>
              <a:rPr lang="en-US" sz="3400" dirty="0" err="1" smtClean="0">
                <a:solidFill>
                  <a:schemeClr val="bg1"/>
                </a:solidFill>
              </a:rPr>
              <a:t>inima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sa</a:t>
            </a:r>
            <a:r>
              <a:rPr lang="en-US" sz="3400" dirty="0" smtClean="0">
                <a:solidFill>
                  <a:schemeClr val="bg1"/>
                </a:solidFill>
              </a:rPr>
              <a:t>-Ti </a:t>
            </a:r>
            <a:r>
              <a:rPr lang="en-US" sz="3400" dirty="0" err="1" smtClean="0">
                <a:solidFill>
                  <a:schemeClr val="bg1"/>
                </a:solidFill>
              </a:rPr>
              <a:t>vad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iertarea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l"/>
            <a:r>
              <a:rPr lang="en-US" sz="3400" dirty="0" err="1" smtClean="0">
                <a:solidFill>
                  <a:schemeClr val="bg1"/>
                </a:solidFill>
              </a:rPr>
              <a:t>Prin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jertfa</a:t>
            </a:r>
            <a:r>
              <a:rPr lang="en-US" sz="3400" dirty="0" smtClean="0">
                <a:solidFill>
                  <a:schemeClr val="bg1"/>
                </a:solidFill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</a:rPr>
              <a:t>Mielului</a:t>
            </a:r>
            <a:r>
              <a:rPr lang="en-US" sz="3400" dirty="0" smtClean="0">
                <a:solidFill>
                  <a:schemeClr val="bg1"/>
                </a:solidFill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</a:rPr>
              <a:t>rascumpararea</a:t>
            </a:r>
            <a:endParaRPr lang="en-US" sz="3400" dirty="0" smtClean="0">
              <a:solidFill>
                <a:schemeClr val="bg1"/>
              </a:solidFill>
            </a:endParaRPr>
          </a:p>
          <a:p>
            <a:pPr algn="l"/>
            <a:endParaRPr lang="en-US" sz="3400" dirty="0">
              <a:solidFill>
                <a:schemeClr val="bg1"/>
              </a:solidFill>
            </a:endParaRPr>
          </a:p>
          <a:p>
            <a:pPr algn="l"/>
            <a:r>
              <a:rPr lang="en-US" sz="3400" i="1" dirty="0" err="1" smtClean="0">
                <a:solidFill>
                  <a:schemeClr val="bg1"/>
                </a:solidFill>
              </a:rPr>
              <a:t>Glorie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si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adorare</a:t>
            </a:r>
            <a:endParaRPr lang="en-US" sz="3400" i="1" dirty="0" smtClean="0">
              <a:solidFill>
                <a:schemeClr val="bg1"/>
              </a:solidFill>
            </a:endParaRPr>
          </a:p>
          <a:p>
            <a:pPr algn="l"/>
            <a:r>
              <a:rPr lang="en-US" sz="3400" i="1" dirty="0" err="1" smtClean="0">
                <a:solidFill>
                  <a:schemeClr val="bg1"/>
                </a:solidFill>
              </a:rPr>
              <a:t>Glorie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si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inchinare</a:t>
            </a:r>
            <a:endParaRPr lang="en-US" sz="3400" i="1" dirty="0" smtClean="0">
              <a:solidFill>
                <a:schemeClr val="bg1"/>
              </a:solidFill>
            </a:endParaRPr>
          </a:p>
          <a:p>
            <a:pPr algn="l"/>
            <a:r>
              <a:rPr lang="en-US" sz="3400" i="1" dirty="0" smtClean="0">
                <a:solidFill>
                  <a:schemeClr val="bg1"/>
                </a:solidFill>
              </a:rPr>
              <a:t>Tot </a:t>
            </a:r>
            <a:r>
              <a:rPr lang="en-US" sz="3400" i="1" dirty="0" err="1" smtClean="0">
                <a:solidFill>
                  <a:schemeClr val="bg1"/>
                </a:solidFill>
              </a:rPr>
              <a:t>mai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mult</a:t>
            </a:r>
            <a:r>
              <a:rPr lang="en-US" sz="3400" i="1" dirty="0" smtClean="0">
                <a:solidFill>
                  <a:schemeClr val="bg1"/>
                </a:solidFill>
              </a:rPr>
              <a:t> in Tine </a:t>
            </a:r>
            <a:r>
              <a:rPr lang="en-US" sz="3400" i="1" dirty="0" err="1" smtClean="0">
                <a:solidFill>
                  <a:schemeClr val="bg1"/>
                </a:solidFill>
              </a:rPr>
              <a:t>sunt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schimbat</a:t>
            </a:r>
            <a:endParaRPr lang="en-US" sz="3400" i="1" dirty="0" smtClean="0">
              <a:solidFill>
                <a:schemeClr val="bg1"/>
              </a:solidFill>
            </a:endParaRPr>
          </a:p>
          <a:p>
            <a:pPr algn="l"/>
            <a:r>
              <a:rPr lang="en-US" sz="3400" i="1" dirty="0" err="1" smtClean="0">
                <a:solidFill>
                  <a:schemeClr val="bg1"/>
                </a:solidFill>
              </a:rPr>
              <a:t>Esti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Domnul</a:t>
            </a:r>
            <a:r>
              <a:rPr lang="en-US" sz="3400" i="1" dirty="0" smtClean="0">
                <a:solidFill>
                  <a:schemeClr val="bg1"/>
                </a:solidFill>
              </a:rPr>
              <a:t> meu, in </a:t>
            </a:r>
            <a:r>
              <a:rPr lang="en-US" sz="3400" i="1" dirty="0" err="1" smtClean="0">
                <a:solidFill>
                  <a:schemeClr val="bg1"/>
                </a:solidFill>
              </a:rPr>
              <a:t>veci</a:t>
            </a:r>
            <a:r>
              <a:rPr lang="en-US" sz="3400" i="1" dirty="0" smtClean="0">
                <a:solidFill>
                  <a:schemeClr val="bg1"/>
                </a:solidFill>
              </a:rPr>
              <a:t> </a:t>
            </a:r>
            <a:r>
              <a:rPr lang="en-US" sz="3400" i="1" dirty="0" err="1" smtClean="0">
                <a:solidFill>
                  <a:schemeClr val="bg1"/>
                </a:solidFill>
              </a:rPr>
              <a:t>glorificat</a:t>
            </a:r>
            <a:endParaRPr lang="en-US" sz="34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paul muresan</cp:lastModifiedBy>
  <cp:revision>5</cp:revision>
  <dcterms:created xsi:type="dcterms:W3CDTF">2006-08-16T00:00:00Z</dcterms:created>
  <dcterms:modified xsi:type="dcterms:W3CDTF">2016-04-24T21:01:13Z</dcterms:modified>
</cp:coreProperties>
</file>