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bg1"/>
                </a:solidFill>
              </a:rPr>
              <a:t>Canta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canta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canta</a:t>
            </a:r>
            <a:r>
              <a:rPr lang="en-US" sz="2200" dirty="0" smtClean="0">
                <a:solidFill>
                  <a:schemeClr val="bg1"/>
                </a:solidFill>
              </a:rPr>
              <a:t>-I </a:t>
            </a:r>
            <a:r>
              <a:rPr lang="en-US" sz="2200" dirty="0" err="1" smtClean="0">
                <a:solidFill>
                  <a:schemeClr val="bg1"/>
                </a:solidFill>
              </a:rPr>
              <a:t>Domnului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err="1" smtClean="0">
                <a:solidFill>
                  <a:schemeClr val="bg1"/>
                </a:solidFill>
              </a:rPr>
              <a:t>Canta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canta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canta</a:t>
            </a:r>
            <a:r>
              <a:rPr lang="en-US" sz="2200" dirty="0" smtClean="0">
                <a:solidFill>
                  <a:schemeClr val="bg1"/>
                </a:solidFill>
              </a:rPr>
              <a:t>-I </a:t>
            </a:r>
            <a:r>
              <a:rPr lang="en-US" sz="2200" dirty="0" err="1" smtClean="0">
                <a:solidFill>
                  <a:schemeClr val="bg1"/>
                </a:solidFill>
              </a:rPr>
              <a:t>Domnului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err="1" smtClean="0">
                <a:solidFill>
                  <a:schemeClr val="bg1"/>
                </a:solidFill>
              </a:rPr>
              <a:t>Impreuna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noi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Te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laudam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err="1" smtClean="0">
                <a:solidFill>
                  <a:schemeClr val="bg1"/>
                </a:solidFill>
              </a:rPr>
              <a:t>Impreuna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noi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Te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inaltam</a:t>
            </a:r>
            <a:endParaRPr lang="en-US" sz="2200" dirty="0" smtClean="0">
              <a:solidFill>
                <a:schemeClr val="bg1"/>
              </a:solidFill>
            </a:endParaRPr>
          </a:p>
          <a:p>
            <a:endParaRPr lang="en-US" sz="2200" i="1" dirty="0">
              <a:solidFill>
                <a:schemeClr val="bg1"/>
              </a:solidFill>
            </a:endParaRPr>
          </a:p>
          <a:p>
            <a:r>
              <a:rPr lang="en-US" sz="2200" i="1" dirty="0" smtClean="0">
                <a:solidFill>
                  <a:schemeClr val="bg1"/>
                </a:solidFill>
              </a:rPr>
              <a:t>/: </a:t>
            </a:r>
            <a:r>
              <a:rPr lang="en-US" sz="2200" i="1" dirty="0" err="1" smtClean="0">
                <a:solidFill>
                  <a:schemeClr val="bg1"/>
                </a:solidFill>
              </a:rPr>
              <a:t>Aleluia</a:t>
            </a:r>
            <a:r>
              <a:rPr lang="en-US" sz="2200" i="1" dirty="0" smtClean="0">
                <a:solidFill>
                  <a:schemeClr val="bg1"/>
                </a:solidFill>
              </a:rPr>
              <a:t>, </a:t>
            </a:r>
            <a:r>
              <a:rPr lang="en-US" sz="2200" i="1" dirty="0" err="1" smtClean="0">
                <a:solidFill>
                  <a:schemeClr val="bg1"/>
                </a:solidFill>
              </a:rPr>
              <a:t>Te</a:t>
            </a:r>
            <a:r>
              <a:rPr lang="en-US" sz="2200" i="1" dirty="0" smtClean="0">
                <a:solidFill>
                  <a:schemeClr val="bg1"/>
                </a:solidFill>
              </a:rPr>
              <a:t> </a:t>
            </a:r>
            <a:r>
              <a:rPr lang="en-US" sz="2200" i="1" dirty="0" err="1" smtClean="0">
                <a:solidFill>
                  <a:schemeClr val="bg1"/>
                </a:solidFill>
              </a:rPr>
              <a:t>marim</a:t>
            </a:r>
            <a:endParaRPr lang="en-US" sz="2200" i="1" dirty="0" smtClean="0">
              <a:solidFill>
                <a:schemeClr val="bg1"/>
              </a:solidFill>
            </a:endParaRPr>
          </a:p>
          <a:p>
            <a:r>
              <a:rPr lang="en-US" sz="2200" i="1" dirty="0" err="1" smtClean="0">
                <a:solidFill>
                  <a:schemeClr val="bg1"/>
                </a:solidFill>
              </a:rPr>
              <a:t>Aleluia</a:t>
            </a:r>
            <a:r>
              <a:rPr lang="en-US" sz="2200" i="1" dirty="0" smtClean="0">
                <a:solidFill>
                  <a:schemeClr val="bg1"/>
                </a:solidFill>
              </a:rPr>
              <a:t>, </a:t>
            </a:r>
            <a:r>
              <a:rPr lang="en-US" sz="2200" i="1" dirty="0" err="1" smtClean="0">
                <a:solidFill>
                  <a:schemeClr val="bg1"/>
                </a:solidFill>
              </a:rPr>
              <a:t>Te</a:t>
            </a:r>
            <a:r>
              <a:rPr lang="en-US" sz="2200" i="1" dirty="0" smtClean="0">
                <a:solidFill>
                  <a:schemeClr val="bg1"/>
                </a:solidFill>
              </a:rPr>
              <a:t> </a:t>
            </a:r>
            <a:r>
              <a:rPr lang="en-US" sz="2200" i="1" dirty="0" err="1" smtClean="0">
                <a:solidFill>
                  <a:schemeClr val="bg1"/>
                </a:solidFill>
              </a:rPr>
              <a:t>slavim</a:t>
            </a:r>
            <a:endParaRPr lang="en-US" sz="2200" i="1" dirty="0" smtClean="0">
              <a:solidFill>
                <a:schemeClr val="bg1"/>
              </a:solidFill>
            </a:endParaRPr>
          </a:p>
          <a:p>
            <a:r>
              <a:rPr lang="en-US" sz="2200" i="1" dirty="0" err="1" smtClean="0">
                <a:solidFill>
                  <a:schemeClr val="bg1"/>
                </a:solidFill>
              </a:rPr>
              <a:t>Tu</a:t>
            </a:r>
            <a:r>
              <a:rPr lang="en-US" sz="2200" i="1" dirty="0" smtClean="0">
                <a:solidFill>
                  <a:schemeClr val="bg1"/>
                </a:solidFill>
              </a:rPr>
              <a:t> </a:t>
            </a:r>
            <a:r>
              <a:rPr lang="en-US" sz="2200" i="1" dirty="0" err="1" smtClean="0">
                <a:solidFill>
                  <a:schemeClr val="bg1"/>
                </a:solidFill>
              </a:rPr>
              <a:t>esti</a:t>
            </a:r>
            <a:r>
              <a:rPr lang="en-US" sz="2200" i="1" dirty="0" smtClean="0">
                <a:solidFill>
                  <a:schemeClr val="bg1"/>
                </a:solidFill>
              </a:rPr>
              <a:t> </a:t>
            </a:r>
            <a:r>
              <a:rPr lang="en-US" sz="2200" i="1" dirty="0" err="1" smtClean="0">
                <a:solidFill>
                  <a:schemeClr val="bg1"/>
                </a:solidFill>
              </a:rPr>
              <a:t>viu</a:t>
            </a:r>
            <a:r>
              <a:rPr lang="en-US" sz="2200" i="1" dirty="0" smtClean="0">
                <a:solidFill>
                  <a:schemeClr val="bg1"/>
                </a:solidFill>
              </a:rPr>
              <a:t>, in Tine </a:t>
            </a:r>
            <a:r>
              <a:rPr lang="en-US" sz="2200" i="1" dirty="0" err="1" smtClean="0">
                <a:solidFill>
                  <a:schemeClr val="bg1"/>
                </a:solidFill>
              </a:rPr>
              <a:t>noi</a:t>
            </a:r>
            <a:r>
              <a:rPr lang="en-US" sz="2200" i="1" dirty="0" smtClean="0">
                <a:solidFill>
                  <a:schemeClr val="bg1"/>
                </a:solidFill>
              </a:rPr>
              <a:t> </a:t>
            </a:r>
            <a:r>
              <a:rPr lang="en-US" sz="2200" i="1" dirty="0" err="1" smtClean="0">
                <a:solidFill>
                  <a:schemeClr val="bg1"/>
                </a:solidFill>
              </a:rPr>
              <a:t>traim</a:t>
            </a:r>
            <a:r>
              <a:rPr lang="en-US" sz="2200" i="1" dirty="0" smtClean="0">
                <a:solidFill>
                  <a:schemeClr val="bg1"/>
                </a:solidFill>
              </a:rPr>
              <a:t> :/</a:t>
            </a:r>
          </a:p>
          <a:p>
            <a:endParaRPr lang="en-US" sz="2200" i="1" dirty="0">
              <a:solidFill>
                <a:schemeClr val="bg1"/>
              </a:solidFill>
            </a:endParaRPr>
          </a:p>
          <a:p>
            <a:r>
              <a:rPr lang="en-US" sz="2200" dirty="0" err="1" smtClean="0">
                <a:solidFill>
                  <a:schemeClr val="bg1"/>
                </a:solidFill>
              </a:rPr>
              <a:t>Bucurie</a:t>
            </a:r>
            <a:r>
              <a:rPr lang="en-US" sz="2200" dirty="0" smtClean="0">
                <a:solidFill>
                  <a:schemeClr val="bg1"/>
                </a:solidFill>
              </a:rPr>
              <a:t> am in </a:t>
            </a:r>
            <a:r>
              <a:rPr lang="en-US" sz="2200" dirty="0" err="1" smtClean="0">
                <a:solidFill>
                  <a:schemeClr val="bg1"/>
                </a:solidFill>
              </a:rPr>
              <a:t>inima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err="1" smtClean="0">
                <a:solidFill>
                  <a:schemeClr val="bg1"/>
                </a:solidFill>
              </a:rPr>
              <a:t>Bucurie</a:t>
            </a:r>
            <a:r>
              <a:rPr lang="en-US" sz="2200" dirty="0" smtClean="0">
                <a:solidFill>
                  <a:schemeClr val="bg1"/>
                </a:solidFill>
              </a:rPr>
              <a:t> am in </a:t>
            </a:r>
            <a:r>
              <a:rPr lang="en-US" sz="2200" dirty="0" err="1" smtClean="0">
                <a:solidFill>
                  <a:schemeClr val="bg1"/>
                </a:solidFill>
              </a:rPr>
              <a:t>inima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err="1" smtClean="0">
                <a:solidFill>
                  <a:schemeClr val="bg1"/>
                </a:solidFill>
              </a:rPr>
              <a:t>Fiul</a:t>
            </a:r>
            <a:r>
              <a:rPr lang="en-US" sz="2200" dirty="0" smtClean="0">
                <a:solidFill>
                  <a:schemeClr val="bg1"/>
                </a:solidFill>
              </a:rPr>
              <a:t> Tau </a:t>
            </a:r>
            <a:r>
              <a:rPr lang="en-US" sz="2200" dirty="0" err="1" smtClean="0">
                <a:solidFill>
                  <a:schemeClr val="bg1"/>
                </a:solidFill>
              </a:rPr>
              <a:t>acum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eu</a:t>
            </a:r>
            <a:r>
              <a:rPr lang="en-US" sz="2200" dirty="0" smtClean="0">
                <a:solidFill>
                  <a:schemeClr val="bg1"/>
                </a:solidFill>
              </a:rPr>
              <a:t> ma </a:t>
            </a:r>
            <a:r>
              <a:rPr lang="en-US" sz="2200" dirty="0" err="1" smtClean="0">
                <a:solidFill>
                  <a:schemeClr val="bg1"/>
                </a:solidFill>
              </a:rPr>
              <a:t>numesc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err="1" smtClean="0">
                <a:solidFill>
                  <a:schemeClr val="bg1"/>
                </a:solidFill>
              </a:rPr>
              <a:t>Fiul</a:t>
            </a:r>
            <a:r>
              <a:rPr lang="en-US" sz="2200" dirty="0" smtClean="0">
                <a:solidFill>
                  <a:schemeClr val="bg1"/>
                </a:solidFill>
              </a:rPr>
              <a:t> Tau </a:t>
            </a:r>
            <a:r>
              <a:rPr lang="en-US" sz="2200" dirty="0" err="1" smtClean="0">
                <a:solidFill>
                  <a:schemeClr val="bg1"/>
                </a:solidFill>
              </a:rPr>
              <a:t>eu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sunt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Te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slavesc</a:t>
            </a:r>
            <a:endParaRPr lang="en-US" sz="2200" dirty="0" smtClean="0">
              <a:solidFill>
                <a:schemeClr val="bg1"/>
              </a:solidFill>
            </a:endParaRPr>
          </a:p>
          <a:p>
            <a:endParaRPr lang="en-US" sz="2200" i="1" dirty="0">
              <a:solidFill>
                <a:schemeClr val="bg1"/>
              </a:solidFill>
            </a:endParaRPr>
          </a:p>
          <a:p>
            <a:r>
              <a:rPr lang="en-US" sz="2200" i="1" dirty="0" smtClean="0">
                <a:solidFill>
                  <a:schemeClr val="bg1"/>
                </a:solidFill>
              </a:rPr>
              <a:t>/: Mare e </a:t>
            </a:r>
            <a:r>
              <a:rPr lang="en-US" sz="2200" i="1" dirty="0" err="1" smtClean="0">
                <a:solidFill>
                  <a:schemeClr val="bg1"/>
                </a:solidFill>
              </a:rPr>
              <a:t>iubirea</a:t>
            </a:r>
            <a:r>
              <a:rPr lang="en-US" sz="2200" i="1" dirty="0" smtClean="0">
                <a:solidFill>
                  <a:schemeClr val="bg1"/>
                </a:solidFill>
              </a:rPr>
              <a:t> Ta</a:t>
            </a:r>
          </a:p>
          <a:p>
            <a:r>
              <a:rPr lang="en-US" sz="2200" i="1" dirty="0" smtClean="0">
                <a:solidFill>
                  <a:schemeClr val="bg1"/>
                </a:solidFill>
              </a:rPr>
              <a:t>Mare e </a:t>
            </a:r>
            <a:r>
              <a:rPr lang="en-US" sz="2200" i="1" dirty="0" err="1" smtClean="0">
                <a:solidFill>
                  <a:schemeClr val="bg1"/>
                </a:solidFill>
              </a:rPr>
              <a:t>iubirea</a:t>
            </a:r>
            <a:r>
              <a:rPr lang="en-US" sz="2200" i="1" dirty="0" smtClean="0">
                <a:solidFill>
                  <a:schemeClr val="bg1"/>
                </a:solidFill>
              </a:rPr>
              <a:t> Ta</a:t>
            </a:r>
          </a:p>
          <a:p>
            <a:r>
              <a:rPr lang="en-US" sz="2200" i="1" dirty="0" err="1" smtClean="0">
                <a:solidFill>
                  <a:schemeClr val="bg1"/>
                </a:solidFill>
              </a:rPr>
              <a:t>Tu</a:t>
            </a:r>
            <a:r>
              <a:rPr lang="en-US" sz="2200" i="1" dirty="0" smtClean="0">
                <a:solidFill>
                  <a:schemeClr val="bg1"/>
                </a:solidFill>
              </a:rPr>
              <a:t> </a:t>
            </a:r>
            <a:r>
              <a:rPr lang="en-US" sz="2200" i="1" dirty="0" err="1" smtClean="0">
                <a:solidFill>
                  <a:schemeClr val="bg1"/>
                </a:solidFill>
              </a:rPr>
              <a:t>esti</a:t>
            </a:r>
            <a:r>
              <a:rPr lang="en-US" sz="2200" i="1" dirty="0" smtClean="0">
                <a:solidFill>
                  <a:schemeClr val="bg1"/>
                </a:solidFill>
              </a:rPr>
              <a:t> </a:t>
            </a:r>
            <a:r>
              <a:rPr lang="en-US" sz="2200" i="1" dirty="0" err="1" smtClean="0">
                <a:solidFill>
                  <a:schemeClr val="bg1"/>
                </a:solidFill>
              </a:rPr>
              <a:t>viu</a:t>
            </a:r>
            <a:r>
              <a:rPr lang="en-US" sz="2200" i="1" dirty="0" smtClean="0">
                <a:solidFill>
                  <a:schemeClr val="bg1"/>
                </a:solidFill>
              </a:rPr>
              <a:t>, in Tine </a:t>
            </a:r>
            <a:r>
              <a:rPr lang="en-US" sz="2200" i="1" dirty="0" err="1" smtClean="0">
                <a:solidFill>
                  <a:schemeClr val="bg1"/>
                </a:solidFill>
              </a:rPr>
              <a:t>eu</a:t>
            </a:r>
            <a:r>
              <a:rPr lang="en-US" sz="2200" i="1" dirty="0" smtClean="0">
                <a:solidFill>
                  <a:schemeClr val="bg1"/>
                </a:solidFill>
              </a:rPr>
              <a:t> </a:t>
            </a:r>
            <a:r>
              <a:rPr lang="en-US" sz="2200" i="1" dirty="0" err="1" smtClean="0">
                <a:solidFill>
                  <a:schemeClr val="bg1"/>
                </a:solidFill>
              </a:rPr>
              <a:t>traiesc</a:t>
            </a:r>
            <a:r>
              <a:rPr lang="en-US" sz="2200" i="1" dirty="0" smtClean="0">
                <a:solidFill>
                  <a:schemeClr val="bg1"/>
                </a:solidFill>
              </a:rPr>
              <a:t> :/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77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Kingkong</cp:lastModifiedBy>
  <cp:revision>6</cp:revision>
  <dcterms:created xsi:type="dcterms:W3CDTF">2006-08-16T00:00:00Z</dcterms:created>
  <dcterms:modified xsi:type="dcterms:W3CDTF">2015-05-17T23:47:40Z</dcterms:modified>
</cp:coreProperties>
</file>