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6200"/>
            <a:ext cx="9144000" cy="6781800"/>
          </a:xfrm>
        </p:spPr>
        <p:txBody>
          <a:bodyPr>
            <a:no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Acum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este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timpul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Cu </a:t>
            </a:r>
            <a:r>
              <a:rPr lang="en-US" dirty="0" err="1" smtClean="0">
                <a:solidFill>
                  <a:schemeClr val="bg1"/>
                </a:solidFill>
              </a:rPr>
              <a:t>toti</a:t>
            </a:r>
            <a:r>
              <a:rPr lang="en-US" dirty="0" smtClean="0">
                <a:solidFill>
                  <a:schemeClr val="bg1"/>
                </a:solidFill>
              </a:rPr>
              <a:t> ne </a:t>
            </a:r>
            <a:r>
              <a:rPr lang="en-US" dirty="0" err="1" smtClean="0">
                <a:solidFill>
                  <a:schemeClr val="bg1"/>
                </a:solidFill>
              </a:rPr>
              <a:t>bucuram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Acum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viata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noua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Ca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fii</a:t>
            </a:r>
            <a:r>
              <a:rPr lang="en-US" dirty="0" smtClean="0">
                <a:solidFill>
                  <a:schemeClr val="bg1"/>
                </a:solidFill>
              </a:rPr>
              <a:t> o </a:t>
            </a:r>
            <a:r>
              <a:rPr lang="en-US" dirty="0" err="1" smtClean="0">
                <a:solidFill>
                  <a:schemeClr val="bg1"/>
                </a:solidFill>
              </a:rPr>
              <a:t>declaram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i="1" dirty="0" smtClean="0">
                <a:solidFill>
                  <a:schemeClr val="bg1"/>
                </a:solidFill>
              </a:rPr>
              <a:t>/: </a:t>
            </a:r>
            <a:r>
              <a:rPr lang="en-US" i="1" dirty="0" err="1" smtClean="0">
                <a:solidFill>
                  <a:schemeClr val="bg1"/>
                </a:solidFill>
              </a:rPr>
              <a:t>Aleluia</a:t>
            </a:r>
            <a:r>
              <a:rPr lang="en-US" i="1" dirty="0" smtClean="0">
                <a:solidFill>
                  <a:schemeClr val="bg1"/>
                </a:solidFill>
              </a:rPr>
              <a:t>, </a:t>
            </a:r>
            <a:r>
              <a:rPr lang="en-US" i="1" dirty="0" err="1" smtClean="0">
                <a:solidFill>
                  <a:schemeClr val="bg1"/>
                </a:solidFill>
              </a:rPr>
              <a:t>Aleluia</a:t>
            </a:r>
            <a:r>
              <a:rPr lang="en-US" i="1" dirty="0" smtClean="0">
                <a:solidFill>
                  <a:schemeClr val="bg1"/>
                </a:solidFill>
              </a:rPr>
              <a:t> :/ x4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Cuvantul</a:t>
            </a:r>
            <a:r>
              <a:rPr lang="en-US" dirty="0" smtClean="0">
                <a:solidFill>
                  <a:schemeClr val="bg1"/>
                </a:solidFill>
              </a:rPr>
              <a:t> e </a:t>
            </a:r>
            <a:r>
              <a:rPr lang="en-US" dirty="0" err="1" smtClean="0">
                <a:solidFill>
                  <a:schemeClr val="bg1"/>
                </a:solidFill>
              </a:rPr>
              <a:t>viata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Cuvantul</a:t>
            </a:r>
            <a:r>
              <a:rPr lang="en-US" dirty="0" smtClean="0">
                <a:solidFill>
                  <a:schemeClr val="bg1"/>
                </a:solidFill>
              </a:rPr>
              <a:t> e in </a:t>
            </a:r>
            <a:r>
              <a:rPr lang="en-US" dirty="0" err="1" smtClean="0">
                <a:solidFill>
                  <a:schemeClr val="bg1"/>
                </a:solidFill>
              </a:rPr>
              <a:t>noi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Ca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raul</a:t>
            </a:r>
            <a:r>
              <a:rPr lang="en-US" dirty="0" smtClean="0">
                <a:solidFill>
                  <a:schemeClr val="bg1"/>
                </a:solidFill>
              </a:rPr>
              <a:t> se </a:t>
            </a:r>
            <a:r>
              <a:rPr lang="en-US" dirty="0" err="1" smtClean="0">
                <a:solidFill>
                  <a:schemeClr val="bg1"/>
                </a:solidFill>
              </a:rPr>
              <a:t>revarsa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Neincetat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prin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noi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661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34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Kingkong</dc:creator>
  <cp:lastModifiedBy>Kingkong</cp:lastModifiedBy>
  <cp:revision>8</cp:revision>
  <dcterms:created xsi:type="dcterms:W3CDTF">2006-08-16T00:00:00Z</dcterms:created>
  <dcterms:modified xsi:type="dcterms:W3CDTF">2015-08-02T23:58:21Z</dcterms:modified>
</cp:coreProperties>
</file>