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bg1"/>
                </a:solidFill>
              </a:rPr>
              <a:t>/: </a:t>
            </a:r>
            <a:r>
              <a:rPr lang="en-US" sz="2600" dirty="0" err="1" smtClean="0">
                <a:solidFill>
                  <a:schemeClr val="bg1"/>
                </a:solidFill>
              </a:rPr>
              <a:t>Vrednic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esti</a:t>
            </a:r>
            <a:r>
              <a:rPr lang="en-US" sz="2600" dirty="0" smtClean="0">
                <a:solidFill>
                  <a:schemeClr val="bg1"/>
                </a:solidFill>
              </a:rPr>
              <a:t> de </a:t>
            </a:r>
            <a:r>
              <a:rPr lang="en-US" sz="2600" dirty="0" err="1" smtClean="0">
                <a:solidFill>
                  <a:schemeClr val="bg1"/>
                </a:solidFill>
              </a:rPr>
              <a:t>cinste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si-nchinare</a:t>
            </a:r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2600" dirty="0" err="1" smtClean="0">
                <a:solidFill>
                  <a:schemeClr val="bg1"/>
                </a:solidFill>
              </a:rPr>
              <a:t>Tu</a:t>
            </a:r>
            <a:r>
              <a:rPr lang="en-US" sz="2600" dirty="0" smtClean="0">
                <a:solidFill>
                  <a:schemeClr val="bg1"/>
                </a:solidFill>
              </a:rPr>
              <a:t> ne-</a:t>
            </a:r>
            <a:r>
              <a:rPr lang="en-US" sz="2600" dirty="0" err="1" smtClean="0">
                <a:solidFill>
                  <a:schemeClr val="bg1"/>
                </a:solidFill>
              </a:rPr>
              <a:t>ai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inviat</a:t>
            </a:r>
            <a:r>
              <a:rPr lang="en-US" sz="2600" dirty="0" smtClean="0">
                <a:solidFill>
                  <a:schemeClr val="bg1"/>
                </a:solidFill>
              </a:rPr>
              <a:t> cu Tine, </a:t>
            </a:r>
            <a:r>
              <a:rPr lang="en-US" sz="2600" dirty="0" err="1" smtClean="0">
                <a:solidFill>
                  <a:schemeClr val="bg1"/>
                </a:solidFill>
              </a:rPr>
              <a:t>inaltam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Numele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Tau :/</a:t>
            </a:r>
            <a:endParaRPr lang="en-US" sz="2600" dirty="0" smtClean="0">
              <a:solidFill>
                <a:schemeClr val="bg1"/>
              </a:solidFill>
            </a:endParaRPr>
          </a:p>
          <a:p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2600" i="1" dirty="0" smtClean="0">
                <a:solidFill>
                  <a:schemeClr val="bg1"/>
                </a:solidFill>
              </a:rPr>
              <a:t>/: </a:t>
            </a:r>
            <a:r>
              <a:rPr lang="en-US" sz="2600" i="1" dirty="0" err="1" smtClean="0">
                <a:solidFill>
                  <a:schemeClr val="bg1"/>
                </a:solidFill>
              </a:rPr>
              <a:t>Ce</a:t>
            </a:r>
            <a:r>
              <a:rPr lang="en-US" sz="2600" i="1" dirty="0" smtClean="0">
                <a:solidFill>
                  <a:schemeClr val="bg1"/>
                </a:solidFill>
              </a:rPr>
              <a:t> mare </a:t>
            </a:r>
            <a:r>
              <a:rPr lang="en-US" sz="2600" i="1" dirty="0" err="1" smtClean="0">
                <a:solidFill>
                  <a:schemeClr val="bg1"/>
                </a:solidFill>
              </a:rPr>
              <a:t>esti</a:t>
            </a:r>
            <a:r>
              <a:rPr lang="en-US" sz="2600" i="1" dirty="0" smtClean="0">
                <a:solidFill>
                  <a:schemeClr val="bg1"/>
                </a:solidFill>
              </a:rPr>
              <a:t>, </a:t>
            </a:r>
            <a:r>
              <a:rPr lang="en-US" sz="2600" i="1" dirty="0" err="1" smtClean="0">
                <a:solidFill>
                  <a:schemeClr val="bg1"/>
                </a:solidFill>
              </a:rPr>
              <a:t>si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ce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mari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minuni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faci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Tu</a:t>
            </a:r>
            <a:endParaRPr lang="en-US" sz="2600" i="1" dirty="0" smtClean="0">
              <a:solidFill>
                <a:schemeClr val="bg1"/>
              </a:solidFill>
            </a:endParaRPr>
          </a:p>
          <a:p>
            <a:r>
              <a:rPr lang="en-US" sz="2600" i="1" dirty="0" smtClean="0">
                <a:solidFill>
                  <a:schemeClr val="bg1"/>
                </a:solidFill>
              </a:rPr>
              <a:t>Si </a:t>
            </a:r>
            <a:r>
              <a:rPr lang="en-US" sz="2600" i="1" dirty="0">
                <a:solidFill>
                  <a:schemeClr val="bg1"/>
                </a:solidFill>
              </a:rPr>
              <a:t>in Tine </a:t>
            </a:r>
            <a:r>
              <a:rPr lang="en-US" sz="2600" i="1" dirty="0" err="1">
                <a:solidFill>
                  <a:schemeClr val="bg1"/>
                </a:solidFill>
              </a:rPr>
              <a:t>noi</a:t>
            </a:r>
            <a:r>
              <a:rPr lang="en-US" sz="2600" i="1" dirty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traim</a:t>
            </a:r>
            <a:r>
              <a:rPr lang="en-US" sz="2600" i="1" dirty="0" smtClean="0">
                <a:solidFill>
                  <a:schemeClr val="bg1"/>
                </a:solidFill>
              </a:rPr>
              <a:t>, </a:t>
            </a:r>
            <a:r>
              <a:rPr lang="en-US" sz="2600" i="1" dirty="0" err="1" smtClean="0">
                <a:solidFill>
                  <a:schemeClr val="bg1"/>
                </a:solidFill>
              </a:rPr>
              <a:t>si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una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suntem</a:t>
            </a:r>
            <a:r>
              <a:rPr lang="en-US" sz="2600" i="1" dirty="0" smtClean="0">
                <a:solidFill>
                  <a:schemeClr val="bg1"/>
                </a:solidFill>
              </a:rPr>
              <a:t> in Tin’, :/</a:t>
            </a:r>
          </a:p>
          <a:p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/: Te </a:t>
            </a:r>
            <a:r>
              <a:rPr lang="en-US" sz="2600" dirty="0" err="1" smtClean="0">
                <a:solidFill>
                  <a:schemeClr val="bg1"/>
                </a:solidFill>
              </a:rPr>
              <a:t>aratam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azi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lumii</a:t>
            </a:r>
            <a:r>
              <a:rPr lang="en-US" sz="2600" dirty="0" smtClean="0">
                <a:solidFill>
                  <a:schemeClr val="bg1"/>
                </a:solidFill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</a:rPr>
              <a:t>esti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viu</a:t>
            </a:r>
            <a:r>
              <a:rPr lang="en-US" sz="2600" dirty="0" smtClean="0">
                <a:solidFill>
                  <a:schemeClr val="bg1"/>
                </a:solidFill>
              </a:rPr>
              <a:t> in </a:t>
            </a:r>
            <a:r>
              <a:rPr lang="en-US" sz="2600" dirty="0" err="1" smtClean="0">
                <a:solidFill>
                  <a:schemeClr val="bg1"/>
                </a:solidFill>
              </a:rPr>
              <a:t>noi</a:t>
            </a:r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Si </a:t>
            </a:r>
            <a:r>
              <a:rPr lang="en-US" sz="2600" dirty="0" err="1" smtClean="0">
                <a:solidFill>
                  <a:schemeClr val="bg1"/>
                </a:solidFill>
              </a:rPr>
              <a:t>prin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moartea</a:t>
            </a:r>
            <a:r>
              <a:rPr lang="en-US" sz="2600" dirty="0" smtClean="0">
                <a:solidFill>
                  <a:schemeClr val="bg1"/>
                </a:solidFill>
              </a:rPr>
              <a:t> Ta </a:t>
            </a:r>
            <a:r>
              <a:rPr lang="en-US" sz="2600" dirty="0" err="1" smtClean="0">
                <a:solidFill>
                  <a:schemeClr val="bg1"/>
                </a:solidFill>
              </a:rPr>
              <a:t>pe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cruce</a:t>
            </a:r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2600" dirty="0" err="1" smtClean="0">
                <a:solidFill>
                  <a:schemeClr val="bg1"/>
                </a:solidFill>
              </a:rPr>
              <a:t>Viata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noua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Tu</a:t>
            </a:r>
            <a:r>
              <a:rPr lang="en-US" sz="2600" dirty="0" smtClean="0">
                <a:solidFill>
                  <a:schemeClr val="bg1"/>
                </a:solidFill>
              </a:rPr>
              <a:t> ne-</a:t>
            </a:r>
            <a:r>
              <a:rPr lang="en-US" sz="2600" dirty="0" err="1" smtClean="0">
                <a:solidFill>
                  <a:schemeClr val="bg1"/>
                </a:solidFill>
              </a:rPr>
              <a:t>ai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dat</a:t>
            </a:r>
            <a:r>
              <a:rPr lang="en-US" sz="2600" dirty="0" smtClean="0">
                <a:solidFill>
                  <a:schemeClr val="bg1"/>
                </a:solidFill>
              </a:rPr>
              <a:t> :/</a:t>
            </a:r>
            <a:endParaRPr lang="en-US" sz="2600" dirty="0" smtClean="0">
              <a:solidFill>
                <a:schemeClr val="bg1"/>
              </a:solidFill>
            </a:endParaRPr>
          </a:p>
          <a:p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2600" i="1" dirty="0" smtClean="0">
                <a:solidFill>
                  <a:schemeClr val="bg1"/>
                </a:solidFill>
              </a:rPr>
              <a:t>/: </a:t>
            </a:r>
            <a:r>
              <a:rPr lang="en-US" sz="2600" i="1" dirty="0" err="1" smtClean="0">
                <a:solidFill>
                  <a:schemeClr val="bg1"/>
                </a:solidFill>
              </a:rPr>
              <a:t>Isus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esti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Domn</a:t>
            </a:r>
            <a:r>
              <a:rPr lang="en-US" sz="2600" i="1" dirty="0" smtClean="0">
                <a:solidFill>
                  <a:schemeClr val="bg1"/>
                </a:solidFill>
              </a:rPr>
              <a:t>, </a:t>
            </a:r>
            <a:r>
              <a:rPr lang="en-US" sz="2600" i="1" dirty="0" err="1" smtClean="0">
                <a:solidFill>
                  <a:schemeClr val="bg1"/>
                </a:solidFill>
              </a:rPr>
              <a:t>Tu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esti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Domn</a:t>
            </a:r>
            <a:r>
              <a:rPr lang="en-US" sz="2600" i="1" dirty="0" smtClean="0">
                <a:solidFill>
                  <a:schemeClr val="bg1"/>
                </a:solidFill>
              </a:rPr>
              <a:t> cu-</a:t>
            </a:r>
            <a:r>
              <a:rPr lang="en-US" sz="2600" i="1" dirty="0" err="1" smtClean="0">
                <a:solidFill>
                  <a:schemeClr val="bg1"/>
                </a:solidFill>
              </a:rPr>
              <a:t>adevarat</a:t>
            </a:r>
            <a:endParaRPr lang="en-US" sz="2600" i="1" dirty="0" smtClean="0">
              <a:solidFill>
                <a:schemeClr val="bg1"/>
              </a:solidFill>
            </a:endParaRPr>
          </a:p>
          <a:p>
            <a:r>
              <a:rPr lang="en-US" sz="2600" i="1" dirty="0" err="1" smtClean="0">
                <a:solidFill>
                  <a:schemeClr val="bg1"/>
                </a:solidFill>
              </a:rPr>
              <a:t>Tu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esti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Domnul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domnilor</a:t>
            </a:r>
            <a:r>
              <a:rPr lang="en-US" sz="2600" i="1" dirty="0" smtClean="0">
                <a:solidFill>
                  <a:schemeClr val="bg1"/>
                </a:solidFill>
              </a:rPr>
              <a:t>, </a:t>
            </a:r>
            <a:r>
              <a:rPr lang="en-US" sz="2600" i="1" dirty="0" err="1" smtClean="0">
                <a:solidFill>
                  <a:schemeClr val="bg1"/>
                </a:solidFill>
              </a:rPr>
              <a:t>Tu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esti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viu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astazi</a:t>
            </a:r>
            <a:r>
              <a:rPr lang="en-US" sz="2600" i="1" dirty="0" smtClean="0">
                <a:solidFill>
                  <a:schemeClr val="bg1"/>
                </a:solidFill>
              </a:rPr>
              <a:t> in </a:t>
            </a:r>
            <a:r>
              <a:rPr lang="en-US" sz="2600" i="1" dirty="0" err="1" smtClean="0">
                <a:solidFill>
                  <a:schemeClr val="bg1"/>
                </a:solidFill>
              </a:rPr>
              <a:t>noi</a:t>
            </a:r>
            <a:r>
              <a:rPr lang="en-US" sz="2600" i="1" dirty="0" smtClean="0">
                <a:solidFill>
                  <a:schemeClr val="bg1"/>
                </a:solidFill>
              </a:rPr>
              <a:t> :/</a:t>
            </a:r>
          </a:p>
          <a:p>
            <a:endParaRPr lang="en-US" sz="2600" i="1" dirty="0" smtClean="0">
              <a:solidFill>
                <a:schemeClr val="bg1"/>
              </a:solidFill>
            </a:endParaRPr>
          </a:p>
          <a:p>
            <a:r>
              <a:rPr lang="en-US" sz="2600" i="1" dirty="0" err="1" smtClean="0">
                <a:solidFill>
                  <a:schemeClr val="bg1"/>
                </a:solidFill>
              </a:rPr>
              <a:t>Esti</a:t>
            </a:r>
            <a:r>
              <a:rPr lang="en-US" sz="2600" i="1" dirty="0" smtClean="0">
                <a:solidFill>
                  <a:schemeClr val="bg1"/>
                </a:solidFill>
              </a:rPr>
              <a:t> </a:t>
            </a:r>
            <a:r>
              <a:rPr lang="en-US" sz="2600" i="1" dirty="0" err="1" smtClean="0">
                <a:solidFill>
                  <a:schemeClr val="bg1"/>
                </a:solidFill>
              </a:rPr>
              <a:t>viu</a:t>
            </a:r>
            <a:r>
              <a:rPr lang="en-US" sz="2600" i="1" dirty="0" smtClean="0">
                <a:solidFill>
                  <a:schemeClr val="bg1"/>
                </a:solidFill>
              </a:rPr>
              <a:t> in </a:t>
            </a:r>
            <a:r>
              <a:rPr lang="en-US" sz="2600" i="1" dirty="0" err="1" smtClean="0">
                <a:solidFill>
                  <a:schemeClr val="bg1"/>
                </a:solidFill>
              </a:rPr>
              <a:t>noi</a:t>
            </a:r>
            <a:endParaRPr lang="en-US" sz="2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260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87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ONEhod</cp:lastModifiedBy>
  <cp:revision>11</cp:revision>
  <dcterms:created xsi:type="dcterms:W3CDTF">2006-08-16T00:00:00Z</dcterms:created>
  <dcterms:modified xsi:type="dcterms:W3CDTF">2015-08-22T17:33:10Z</dcterms:modified>
</cp:coreProperties>
</file>