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/: </a:t>
            </a:r>
            <a:r>
              <a:rPr lang="en-US" sz="3000" dirty="0" err="1" smtClean="0">
                <a:solidFill>
                  <a:schemeClr val="bg1"/>
                </a:solidFill>
              </a:rPr>
              <a:t>Vedeti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ce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dragoste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Tatal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nostru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Din </a:t>
            </a:r>
            <a:r>
              <a:rPr lang="en-US" sz="3000" dirty="0" err="1" smtClean="0">
                <a:solidFill>
                  <a:schemeClr val="bg1"/>
                </a:solidFill>
              </a:rPr>
              <a:t>cer</a:t>
            </a:r>
            <a:r>
              <a:rPr lang="en-US" sz="3000" dirty="0" smtClean="0">
                <a:solidFill>
                  <a:schemeClr val="bg1"/>
                </a:solidFill>
              </a:rPr>
              <a:t> ne-a </a:t>
            </a:r>
            <a:r>
              <a:rPr lang="en-US" sz="3000" dirty="0" err="1" smtClean="0">
                <a:solidFill>
                  <a:schemeClr val="bg1"/>
                </a:solidFill>
              </a:rPr>
              <a:t>aratat</a:t>
            </a:r>
            <a:r>
              <a:rPr lang="en-US" sz="3000" dirty="0" smtClean="0">
                <a:solidFill>
                  <a:schemeClr val="bg1"/>
                </a:solidFill>
              </a:rPr>
              <a:t> :/</a:t>
            </a:r>
            <a:endParaRPr lang="en-US" sz="3000" dirty="0" smtClean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Copii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ai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lui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Dumnezeu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suntem</a:t>
            </a:r>
            <a:endParaRPr lang="en-US" sz="3000" i="1" dirty="0" smtClean="0">
              <a:solidFill>
                <a:schemeClr val="bg1"/>
              </a:solidFill>
            </a:endParaRP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Copii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ai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lui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Dumnezeu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suntem</a:t>
            </a:r>
            <a:endParaRPr lang="en-US" sz="3000" i="1" dirty="0" smtClean="0">
              <a:solidFill>
                <a:schemeClr val="bg1"/>
              </a:solidFill>
            </a:endParaRPr>
          </a:p>
          <a:p>
            <a:endParaRPr lang="en-US" sz="3000" i="1" dirty="0" smtClean="0">
              <a:solidFill>
                <a:schemeClr val="bg1"/>
              </a:solidFill>
            </a:endParaRPr>
          </a:p>
          <a:p>
            <a:endParaRPr lang="en-US" sz="3000" i="1" dirty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/: </a:t>
            </a:r>
            <a:r>
              <a:rPr lang="en-US" sz="3000" dirty="0" err="1" smtClean="0">
                <a:solidFill>
                  <a:schemeClr val="bg1"/>
                </a:solidFill>
              </a:rPr>
              <a:t>Vedeti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ce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dragoste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Tatal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</a:rPr>
              <a:t>meu</a:t>
            </a:r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Din </a:t>
            </a:r>
            <a:r>
              <a:rPr lang="en-US" sz="3000" dirty="0" err="1">
                <a:solidFill>
                  <a:schemeClr val="bg1"/>
                </a:solidFill>
              </a:rPr>
              <a:t>cer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mi-a </a:t>
            </a:r>
            <a:r>
              <a:rPr lang="en-US" sz="3000" dirty="0" err="1" smtClean="0">
                <a:solidFill>
                  <a:schemeClr val="bg1"/>
                </a:solidFill>
              </a:rPr>
              <a:t>aratat</a:t>
            </a:r>
            <a:r>
              <a:rPr lang="en-US" sz="3000" smtClean="0">
                <a:solidFill>
                  <a:schemeClr val="bg1"/>
                </a:solidFill>
              </a:rPr>
              <a:t> :/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Copil</a:t>
            </a:r>
            <a:r>
              <a:rPr lang="en-US" sz="3000" i="1" dirty="0" smtClean="0">
                <a:solidFill>
                  <a:schemeClr val="bg1"/>
                </a:solidFill>
              </a:rPr>
              <a:t> al </a:t>
            </a:r>
            <a:r>
              <a:rPr lang="en-US" sz="3000" i="1" dirty="0" err="1">
                <a:solidFill>
                  <a:schemeClr val="bg1"/>
                </a:solidFill>
              </a:rPr>
              <a:t>lui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>
                <a:solidFill>
                  <a:schemeClr val="bg1"/>
                </a:solidFill>
              </a:rPr>
              <a:t>Dumnezeu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sunt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eu</a:t>
            </a:r>
            <a:endParaRPr lang="en-US" sz="3000" i="1" dirty="0">
              <a:solidFill>
                <a:schemeClr val="bg1"/>
              </a:solidFill>
            </a:endParaRPr>
          </a:p>
          <a:p>
            <a:r>
              <a:rPr lang="en-US" sz="3000" i="1" dirty="0" err="1">
                <a:solidFill>
                  <a:schemeClr val="bg1"/>
                </a:solidFill>
              </a:rPr>
              <a:t>Copil</a:t>
            </a:r>
            <a:r>
              <a:rPr lang="en-US" sz="3000" i="1" dirty="0">
                <a:solidFill>
                  <a:schemeClr val="bg1"/>
                </a:solidFill>
              </a:rPr>
              <a:t> al </a:t>
            </a:r>
            <a:r>
              <a:rPr lang="en-US" sz="3000" i="1" dirty="0" err="1">
                <a:solidFill>
                  <a:schemeClr val="bg1"/>
                </a:solidFill>
              </a:rPr>
              <a:t>lui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>
                <a:solidFill>
                  <a:schemeClr val="bg1"/>
                </a:solidFill>
              </a:rPr>
              <a:t>Dumnezeu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>
                <a:solidFill>
                  <a:schemeClr val="bg1"/>
                </a:solidFill>
              </a:rPr>
              <a:t>sunt</a:t>
            </a:r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>
                <a:solidFill>
                  <a:schemeClr val="bg1"/>
                </a:solidFill>
              </a:rPr>
              <a:t>eu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6</cp:revision>
  <dcterms:created xsi:type="dcterms:W3CDTF">2006-08-16T00:00:00Z</dcterms:created>
  <dcterms:modified xsi:type="dcterms:W3CDTF">2015-08-21T16:10:08Z</dcterms:modified>
</cp:coreProperties>
</file>