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N-</a:t>
            </a:r>
            <a:r>
              <a:rPr lang="en-US" sz="4000" dirty="0" err="1" smtClean="0">
                <a:solidFill>
                  <a:schemeClr val="bg1"/>
                </a:solidFill>
              </a:rPr>
              <a:t>ai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asemanare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nici</a:t>
            </a:r>
            <a:r>
              <a:rPr lang="en-US" sz="4000" dirty="0" smtClean="0">
                <a:solidFill>
                  <a:schemeClr val="bg1"/>
                </a:solidFill>
              </a:rPr>
              <a:t> in </a:t>
            </a:r>
            <a:r>
              <a:rPr lang="en-US" sz="4000" dirty="0" err="1" smtClean="0">
                <a:solidFill>
                  <a:schemeClr val="bg1"/>
                </a:solidFill>
              </a:rPr>
              <a:t>cer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nici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pamant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err="1" smtClean="0">
                <a:solidFill>
                  <a:schemeClr val="bg1"/>
                </a:solidFill>
              </a:rPr>
              <a:t>Nici</a:t>
            </a:r>
            <a:r>
              <a:rPr lang="en-US" sz="4000" dirty="0" smtClean="0">
                <a:solidFill>
                  <a:schemeClr val="bg1"/>
                </a:solidFill>
              </a:rPr>
              <a:t> in </a:t>
            </a:r>
            <a:r>
              <a:rPr lang="en-US" sz="4000" dirty="0" err="1" smtClean="0">
                <a:solidFill>
                  <a:schemeClr val="bg1"/>
                </a:solidFill>
              </a:rPr>
              <a:t>maretie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</a:rPr>
              <a:t>nici</a:t>
            </a:r>
            <a:r>
              <a:rPr lang="en-US" sz="4000" dirty="0" smtClean="0">
                <a:solidFill>
                  <a:schemeClr val="bg1"/>
                </a:solidFill>
              </a:rPr>
              <a:t> in </a:t>
            </a:r>
            <a:r>
              <a:rPr lang="en-US" sz="4000" dirty="0" err="1" smtClean="0">
                <a:solidFill>
                  <a:schemeClr val="bg1"/>
                </a:solidFill>
              </a:rPr>
              <a:t>fapte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si</a:t>
            </a:r>
            <a:r>
              <a:rPr lang="en-US" sz="4000" dirty="0" smtClean="0">
                <a:solidFill>
                  <a:schemeClr val="bg1"/>
                </a:solidFill>
              </a:rPr>
              <a:t>-n </a:t>
            </a:r>
            <a:r>
              <a:rPr lang="en-US" sz="4000" dirty="0" err="1" smtClean="0">
                <a:solidFill>
                  <a:schemeClr val="bg1"/>
                </a:solidFill>
              </a:rPr>
              <a:t>Cuvant</a:t>
            </a:r>
            <a:endParaRPr lang="en-US" sz="4000" dirty="0" smtClean="0">
              <a:solidFill>
                <a:schemeClr val="bg1"/>
              </a:solidFill>
            </a:endParaRPr>
          </a:p>
          <a:p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i="1" dirty="0" err="1" smtClean="0">
                <a:solidFill>
                  <a:schemeClr val="bg1"/>
                </a:solidFill>
              </a:rPr>
              <a:t>Iti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cantam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Osana</a:t>
            </a:r>
            <a:r>
              <a:rPr lang="en-US" sz="4000" i="1" dirty="0" smtClean="0">
                <a:solidFill>
                  <a:schemeClr val="bg1"/>
                </a:solidFill>
              </a:rPr>
              <a:t>, </a:t>
            </a:r>
            <a:r>
              <a:rPr lang="en-US" sz="4000" i="1" dirty="0" err="1" smtClean="0">
                <a:solidFill>
                  <a:schemeClr val="bg1"/>
                </a:solidFill>
              </a:rPr>
              <a:t>Tatal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nostru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Cel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slavit</a:t>
            </a:r>
            <a:endParaRPr lang="en-US" sz="4000" i="1" dirty="0" smtClean="0">
              <a:solidFill>
                <a:schemeClr val="bg1"/>
              </a:solidFill>
            </a:endParaRPr>
          </a:p>
          <a:p>
            <a:r>
              <a:rPr lang="en-US" sz="4000" i="1" dirty="0" err="1" smtClean="0">
                <a:solidFill>
                  <a:schemeClr val="bg1"/>
                </a:solidFill>
              </a:rPr>
              <a:t>Pentru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infierea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ce</a:t>
            </a:r>
            <a:r>
              <a:rPr lang="en-US" sz="4000" i="1" dirty="0" smtClean="0">
                <a:solidFill>
                  <a:schemeClr val="bg1"/>
                </a:solidFill>
              </a:rPr>
              <a:t>-n </a:t>
            </a:r>
            <a:r>
              <a:rPr lang="en-US" sz="4000" i="1" dirty="0" err="1" smtClean="0">
                <a:solidFill>
                  <a:schemeClr val="bg1"/>
                </a:solidFill>
              </a:rPr>
              <a:t>Isus</a:t>
            </a:r>
            <a:r>
              <a:rPr lang="en-US" sz="4000" i="1" dirty="0" smtClean="0">
                <a:solidFill>
                  <a:schemeClr val="bg1"/>
                </a:solidFill>
              </a:rPr>
              <a:t> ne-</a:t>
            </a:r>
            <a:r>
              <a:rPr lang="en-US" sz="4000" i="1" dirty="0" err="1" smtClean="0">
                <a:solidFill>
                  <a:schemeClr val="bg1"/>
                </a:solidFill>
              </a:rPr>
              <a:t>ai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daruit</a:t>
            </a:r>
            <a:endParaRPr lang="en-US" sz="4000" i="1" dirty="0" smtClean="0">
              <a:solidFill>
                <a:schemeClr val="bg1"/>
              </a:solidFill>
            </a:endParaRPr>
          </a:p>
          <a:p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dirty="0" err="1" smtClean="0">
                <a:solidFill>
                  <a:schemeClr val="bg1"/>
                </a:solidFill>
              </a:rPr>
              <a:t>Orisicine</a:t>
            </a:r>
            <a:r>
              <a:rPr lang="en-US" sz="4000" dirty="0" smtClean="0">
                <a:solidFill>
                  <a:schemeClr val="bg1"/>
                </a:solidFill>
              </a:rPr>
              <a:t> vine nu </a:t>
            </a:r>
            <a:r>
              <a:rPr lang="en-US" sz="4000" dirty="0" err="1" smtClean="0">
                <a:solidFill>
                  <a:schemeClr val="bg1"/>
                </a:solidFill>
              </a:rPr>
              <a:t>va</a:t>
            </a:r>
            <a:r>
              <a:rPr lang="en-US" sz="4000" dirty="0" smtClean="0">
                <a:solidFill>
                  <a:schemeClr val="bg1"/>
                </a:solidFill>
              </a:rPr>
              <a:t> fi </a:t>
            </a:r>
            <a:r>
              <a:rPr lang="en-US" sz="4000" dirty="0" err="1" smtClean="0">
                <a:solidFill>
                  <a:schemeClr val="bg1"/>
                </a:solidFill>
              </a:rPr>
              <a:t>respins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nicicand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Are </a:t>
            </a:r>
            <a:r>
              <a:rPr lang="en-US" sz="4000" dirty="0" err="1" smtClean="0">
                <a:solidFill>
                  <a:schemeClr val="bg1"/>
                </a:solidFill>
              </a:rPr>
              <a:t>bucurie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si</a:t>
            </a:r>
            <a:r>
              <a:rPr lang="en-US" sz="4000" dirty="0" smtClean="0">
                <a:solidFill>
                  <a:schemeClr val="bg1"/>
                </a:solidFill>
              </a:rPr>
              <a:t>-o </a:t>
            </a:r>
            <a:r>
              <a:rPr lang="en-US" sz="4000" dirty="0" err="1" smtClean="0">
                <a:solidFill>
                  <a:schemeClr val="bg1"/>
                </a:solidFill>
              </a:rPr>
              <a:t>nadejde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pamant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ONEhod</cp:lastModifiedBy>
  <cp:revision>3</cp:revision>
  <dcterms:created xsi:type="dcterms:W3CDTF">2006-08-16T00:00:00Z</dcterms:created>
  <dcterms:modified xsi:type="dcterms:W3CDTF">2015-12-03T11:07:16Z</dcterms:modified>
</cp:coreProperties>
</file>