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2500" dirty="0" err="1" smtClean="0">
                <a:solidFill>
                  <a:schemeClr val="bg1"/>
                </a:solidFill>
              </a:rPr>
              <a:t>Isus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viata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noastra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noi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pe</a:t>
            </a:r>
            <a:r>
              <a:rPr lang="en-US" sz="2500" dirty="0" smtClean="0">
                <a:solidFill>
                  <a:schemeClr val="bg1"/>
                </a:solidFill>
              </a:rPr>
              <a:t> Tine </a:t>
            </a:r>
            <a:r>
              <a:rPr lang="en-US" sz="2500" dirty="0" err="1" smtClean="0">
                <a:solidFill>
                  <a:schemeClr val="bg1"/>
                </a:solidFill>
              </a:rPr>
              <a:t>Te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marim</a:t>
            </a:r>
            <a:endParaRPr lang="en-US" sz="2500" dirty="0" smtClean="0">
              <a:solidFill>
                <a:schemeClr val="bg1"/>
              </a:solidFill>
            </a:endParaRPr>
          </a:p>
          <a:p>
            <a:r>
              <a:rPr lang="en-US" sz="2500" dirty="0" err="1" smtClean="0">
                <a:solidFill>
                  <a:schemeClr val="bg1"/>
                </a:solidFill>
              </a:rPr>
              <a:t>Caci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prin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jertfirea</a:t>
            </a:r>
            <a:r>
              <a:rPr lang="en-US" sz="2500" dirty="0" smtClean="0">
                <a:solidFill>
                  <a:schemeClr val="bg1"/>
                </a:solidFill>
              </a:rPr>
              <a:t> Ta </a:t>
            </a:r>
            <a:r>
              <a:rPr lang="en-US" sz="2500" dirty="0" err="1" smtClean="0">
                <a:solidFill>
                  <a:schemeClr val="bg1"/>
                </a:solidFill>
              </a:rPr>
              <a:t>pe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cruce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noi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voiosi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traim</a:t>
            </a:r>
            <a:endParaRPr lang="en-US" sz="2500" dirty="0" smtClean="0">
              <a:solidFill>
                <a:schemeClr val="bg1"/>
              </a:solidFill>
            </a:endParaRPr>
          </a:p>
          <a:p>
            <a:r>
              <a:rPr lang="en-US" sz="2500" dirty="0" smtClean="0">
                <a:solidFill>
                  <a:schemeClr val="bg1"/>
                </a:solidFill>
              </a:rPr>
              <a:t>Ne-</a:t>
            </a:r>
            <a:r>
              <a:rPr lang="en-US" sz="2500" dirty="0" err="1" smtClean="0">
                <a:solidFill>
                  <a:schemeClr val="bg1"/>
                </a:solidFill>
              </a:rPr>
              <a:t>ai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inviat</a:t>
            </a:r>
            <a:r>
              <a:rPr lang="en-US" sz="2500" dirty="0" smtClean="0">
                <a:solidFill>
                  <a:schemeClr val="bg1"/>
                </a:solidFill>
              </a:rPr>
              <a:t> cu Tine, </a:t>
            </a:r>
            <a:r>
              <a:rPr lang="en-US" sz="2500" dirty="0" err="1" smtClean="0">
                <a:solidFill>
                  <a:schemeClr val="bg1"/>
                </a:solidFill>
              </a:rPr>
              <a:t>suntem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fii</a:t>
            </a:r>
            <a:r>
              <a:rPr lang="en-US" sz="2500" dirty="0" smtClean="0">
                <a:solidFill>
                  <a:schemeClr val="bg1"/>
                </a:solidFill>
              </a:rPr>
              <a:t> in </a:t>
            </a:r>
            <a:r>
              <a:rPr lang="en-US" sz="2500" dirty="0" err="1" smtClean="0">
                <a:solidFill>
                  <a:schemeClr val="bg1"/>
                </a:solidFill>
              </a:rPr>
              <a:t>veci</a:t>
            </a:r>
            <a:r>
              <a:rPr lang="en-US" sz="2500" dirty="0" smtClean="0">
                <a:solidFill>
                  <a:schemeClr val="bg1"/>
                </a:solidFill>
              </a:rPr>
              <a:t> de </a:t>
            </a:r>
            <a:r>
              <a:rPr lang="en-US" sz="2500" dirty="0" err="1" smtClean="0">
                <a:solidFill>
                  <a:schemeClr val="bg1"/>
                </a:solidFill>
              </a:rPr>
              <a:t>veci</a:t>
            </a:r>
            <a:endParaRPr lang="en-US" sz="2500" dirty="0" smtClean="0">
              <a:solidFill>
                <a:schemeClr val="bg1"/>
              </a:solidFill>
            </a:endParaRPr>
          </a:p>
          <a:p>
            <a:r>
              <a:rPr lang="en-US" sz="2500" dirty="0" err="1" smtClean="0">
                <a:solidFill>
                  <a:schemeClr val="bg1"/>
                </a:solidFill>
              </a:rPr>
              <a:t>Una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suntem</a:t>
            </a:r>
            <a:r>
              <a:rPr lang="en-US" sz="2500" dirty="0" smtClean="0">
                <a:solidFill>
                  <a:schemeClr val="bg1"/>
                </a:solidFill>
              </a:rPr>
              <a:t> in Tin’, </a:t>
            </a:r>
            <a:r>
              <a:rPr lang="en-US" sz="2500" dirty="0" err="1" smtClean="0">
                <a:solidFill>
                  <a:schemeClr val="bg1"/>
                </a:solidFill>
              </a:rPr>
              <a:t>Aleluia</a:t>
            </a:r>
            <a:endParaRPr lang="en-US" sz="2500" dirty="0" smtClean="0">
              <a:solidFill>
                <a:schemeClr val="bg1"/>
              </a:solidFill>
            </a:endParaRPr>
          </a:p>
          <a:p>
            <a:endParaRPr lang="en-US" sz="2500" dirty="0">
              <a:solidFill>
                <a:schemeClr val="bg1"/>
              </a:solidFill>
            </a:endParaRPr>
          </a:p>
          <a:p>
            <a:r>
              <a:rPr lang="en-US" sz="2500" i="1" dirty="0" err="1" smtClean="0">
                <a:solidFill>
                  <a:schemeClr val="bg1"/>
                </a:solidFill>
              </a:rPr>
              <a:t>Glorie</a:t>
            </a:r>
            <a:r>
              <a:rPr lang="en-US" sz="2500" i="1" dirty="0" smtClean="0">
                <a:solidFill>
                  <a:schemeClr val="bg1"/>
                </a:solidFill>
              </a:rPr>
              <a:t>, </a:t>
            </a:r>
            <a:r>
              <a:rPr lang="en-US" sz="2500" i="1" dirty="0" err="1" smtClean="0">
                <a:solidFill>
                  <a:schemeClr val="bg1"/>
                </a:solidFill>
              </a:rPr>
              <a:t>glorie</a:t>
            </a:r>
            <a:r>
              <a:rPr lang="en-US" sz="2500" i="1" dirty="0" smtClean="0">
                <a:solidFill>
                  <a:schemeClr val="bg1"/>
                </a:solidFill>
              </a:rPr>
              <a:t>, </a:t>
            </a:r>
            <a:r>
              <a:rPr lang="en-US" sz="2500" i="1" dirty="0" err="1" smtClean="0">
                <a:solidFill>
                  <a:schemeClr val="bg1"/>
                </a:solidFill>
              </a:rPr>
              <a:t>aleluia</a:t>
            </a:r>
            <a:endParaRPr lang="en-US" sz="2500" i="1" dirty="0" smtClean="0">
              <a:solidFill>
                <a:schemeClr val="bg1"/>
              </a:solidFill>
            </a:endParaRPr>
          </a:p>
          <a:p>
            <a:r>
              <a:rPr lang="en-US" sz="2500" i="1" dirty="0" err="1" smtClean="0">
                <a:solidFill>
                  <a:schemeClr val="bg1"/>
                </a:solidFill>
              </a:rPr>
              <a:t>Glorie</a:t>
            </a:r>
            <a:r>
              <a:rPr lang="en-US" sz="2500" i="1" dirty="0" smtClean="0">
                <a:solidFill>
                  <a:schemeClr val="bg1"/>
                </a:solidFill>
              </a:rPr>
              <a:t>, </a:t>
            </a:r>
            <a:r>
              <a:rPr lang="en-US" sz="2500" i="1" dirty="0" err="1" smtClean="0">
                <a:solidFill>
                  <a:schemeClr val="bg1"/>
                </a:solidFill>
              </a:rPr>
              <a:t>glorie</a:t>
            </a:r>
            <a:r>
              <a:rPr lang="en-US" sz="2500" i="1" dirty="0" smtClean="0">
                <a:solidFill>
                  <a:schemeClr val="bg1"/>
                </a:solidFill>
              </a:rPr>
              <a:t>, </a:t>
            </a:r>
            <a:r>
              <a:rPr lang="en-US" sz="2500" i="1" dirty="0" err="1" smtClean="0">
                <a:solidFill>
                  <a:schemeClr val="bg1"/>
                </a:solidFill>
              </a:rPr>
              <a:t>aleluia</a:t>
            </a:r>
            <a:endParaRPr lang="en-US" sz="2500" i="1" dirty="0" smtClean="0">
              <a:solidFill>
                <a:schemeClr val="bg1"/>
              </a:solidFill>
            </a:endParaRPr>
          </a:p>
          <a:p>
            <a:r>
              <a:rPr lang="en-US" sz="2500" i="1" dirty="0" err="1" smtClean="0">
                <a:solidFill>
                  <a:schemeClr val="bg1"/>
                </a:solidFill>
              </a:rPr>
              <a:t>Glorie</a:t>
            </a:r>
            <a:r>
              <a:rPr lang="en-US" sz="2500" i="1" dirty="0" smtClean="0">
                <a:solidFill>
                  <a:schemeClr val="bg1"/>
                </a:solidFill>
              </a:rPr>
              <a:t>, </a:t>
            </a:r>
            <a:r>
              <a:rPr lang="en-US" sz="2500" i="1" dirty="0" err="1" smtClean="0">
                <a:solidFill>
                  <a:schemeClr val="bg1"/>
                </a:solidFill>
              </a:rPr>
              <a:t>glorie</a:t>
            </a:r>
            <a:r>
              <a:rPr lang="en-US" sz="2500" i="1" dirty="0" smtClean="0">
                <a:solidFill>
                  <a:schemeClr val="bg1"/>
                </a:solidFill>
              </a:rPr>
              <a:t>, </a:t>
            </a:r>
            <a:r>
              <a:rPr lang="en-US" sz="2500" i="1" dirty="0" err="1" smtClean="0">
                <a:solidFill>
                  <a:schemeClr val="bg1"/>
                </a:solidFill>
              </a:rPr>
              <a:t>aleluia</a:t>
            </a:r>
            <a:endParaRPr lang="en-US" sz="2500" i="1" dirty="0" smtClean="0">
              <a:solidFill>
                <a:schemeClr val="bg1"/>
              </a:solidFill>
            </a:endParaRPr>
          </a:p>
          <a:p>
            <a:r>
              <a:rPr lang="en-US" sz="2500" i="1" dirty="0" err="1" smtClean="0">
                <a:solidFill>
                  <a:schemeClr val="bg1"/>
                </a:solidFill>
              </a:rPr>
              <a:t>Parintelui</a:t>
            </a:r>
            <a:r>
              <a:rPr lang="en-US" sz="2500" i="1" dirty="0" smtClean="0">
                <a:solidFill>
                  <a:schemeClr val="bg1"/>
                </a:solidFill>
              </a:rPr>
              <a:t> </a:t>
            </a:r>
            <a:r>
              <a:rPr lang="en-US" sz="2500" i="1" dirty="0" err="1" smtClean="0">
                <a:solidFill>
                  <a:schemeClr val="bg1"/>
                </a:solidFill>
              </a:rPr>
              <a:t>ceresc</a:t>
            </a:r>
            <a:endParaRPr lang="en-US" sz="2500" i="1" dirty="0" smtClean="0">
              <a:solidFill>
                <a:schemeClr val="bg1"/>
              </a:solidFill>
            </a:endParaRPr>
          </a:p>
          <a:p>
            <a:endParaRPr lang="en-US" sz="2500" dirty="0" smtClean="0">
              <a:solidFill>
                <a:schemeClr val="bg1"/>
              </a:solidFill>
            </a:endParaRPr>
          </a:p>
          <a:p>
            <a:r>
              <a:rPr lang="en-US" sz="2500" dirty="0" smtClean="0">
                <a:solidFill>
                  <a:schemeClr val="bg1"/>
                </a:solidFill>
              </a:rPr>
              <a:t>In El </a:t>
            </a:r>
            <a:r>
              <a:rPr lang="en-US" sz="2500" dirty="0" err="1" smtClean="0">
                <a:solidFill>
                  <a:schemeClr val="bg1"/>
                </a:solidFill>
              </a:rPr>
              <a:t>avem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viata</a:t>
            </a:r>
            <a:r>
              <a:rPr lang="en-US" sz="2500" dirty="0" smtClean="0">
                <a:solidFill>
                  <a:schemeClr val="bg1"/>
                </a:solidFill>
              </a:rPr>
              <a:t>, </a:t>
            </a:r>
            <a:r>
              <a:rPr lang="en-US" sz="2500" dirty="0" err="1" smtClean="0">
                <a:solidFill>
                  <a:schemeClr val="bg1"/>
                </a:solidFill>
              </a:rPr>
              <a:t>suntem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fii</a:t>
            </a:r>
            <a:r>
              <a:rPr lang="en-US" sz="2500" dirty="0" smtClean="0">
                <a:solidFill>
                  <a:schemeClr val="bg1"/>
                </a:solidFill>
              </a:rPr>
              <a:t> de </a:t>
            </a:r>
            <a:r>
              <a:rPr lang="en-US" sz="2500" dirty="0" err="1" smtClean="0">
                <a:solidFill>
                  <a:schemeClr val="bg1"/>
                </a:solidFill>
              </a:rPr>
              <a:t>Dumnezeu</a:t>
            </a:r>
            <a:endParaRPr lang="en-US" sz="2500" dirty="0" smtClean="0">
              <a:solidFill>
                <a:schemeClr val="bg1"/>
              </a:solidFill>
            </a:endParaRPr>
          </a:p>
          <a:p>
            <a:r>
              <a:rPr lang="en-US" sz="2500" dirty="0" err="1" smtClean="0">
                <a:solidFill>
                  <a:schemeClr val="bg1"/>
                </a:solidFill>
              </a:rPr>
              <a:t>Cantam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intr-una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Tatalui</a:t>
            </a:r>
            <a:r>
              <a:rPr lang="en-US" sz="2500" dirty="0" smtClean="0">
                <a:solidFill>
                  <a:schemeClr val="bg1"/>
                </a:solidFill>
              </a:rPr>
              <a:t>, </a:t>
            </a:r>
            <a:r>
              <a:rPr lang="en-US" sz="2500" dirty="0" err="1" smtClean="0">
                <a:solidFill>
                  <a:schemeClr val="bg1"/>
                </a:solidFill>
              </a:rPr>
              <a:t>viata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avem</a:t>
            </a:r>
            <a:r>
              <a:rPr lang="en-US" sz="2500" dirty="0" smtClean="0">
                <a:solidFill>
                  <a:schemeClr val="bg1"/>
                </a:solidFill>
              </a:rPr>
              <a:t> in El</a:t>
            </a:r>
          </a:p>
          <a:p>
            <a:r>
              <a:rPr lang="en-US" sz="2500" dirty="0" smtClean="0">
                <a:solidFill>
                  <a:schemeClr val="bg1"/>
                </a:solidFill>
              </a:rPr>
              <a:t>Ne-a </a:t>
            </a:r>
            <a:r>
              <a:rPr lang="en-US" sz="2500" dirty="0" err="1" smtClean="0">
                <a:solidFill>
                  <a:schemeClr val="bg1"/>
                </a:solidFill>
              </a:rPr>
              <a:t>dat</a:t>
            </a:r>
            <a:r>
              <a:rPr lang="en-US" sz="2500" dirty="0" smtClean="0">
                <a:solidFill>
                  <a:schemeClr val="bg1"/>
                </a:solidFill>
              </a:rPr>
              <a:t> din </a:t>
            </a:r>
            <a:r>
              <a:rPr lang="en-US" sz="2500" dirty="0" err="1" smtClean="0">
                <a:solidFill>
                  <a:schemeClr val="bg1"/>
                </a:solidFill>
              </a:rPr>
              <a:t>slava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Lui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si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noi</a:t>
            </a:r>
            <a:r>
              <a:rPr lang="en-US" sz="2500" dirty="0" smtClean="0">
                <a:solidFill>
                  <a:schemeClr val="bg1"/>
                </a:solidFill>
              </a:rPr>
              <a:t> cu </a:t>
            </a:r>
            <a:r>
              <a:rPr lang="en-US" sz="2500" dirty="0" err="1" smtClean="0">
                <a:solidFill>
                  <a:schemeClr val="bg1"/>
                </a:solidFill>
              </a:rPr>
              <a:t>toti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vom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triumfa</a:t>
            </a:r>
            <a:endParaRPr lang="en-US" sz="2500" dirty="0" smtClean="0">
              <a:solidFill>
                <a:schemeClr val="bg1"/>
              </a:solidFill>
            </a:endParaRPr>
          </a:p>
          <a:p>
            <a:r>
              <a:rPr lang="en-US" sz="2500" dirty="0" smtClean="0">
                <a:solidFill>
                  <a:schemeClr val="bg1"/>
                </a:solidFill>
              </a:rPr>
              <a:t>De-</a:t>
            </a:r>
            <a:r>
              <a:rPr lang="en-US" sz="2500" dirty="0" err="1" smtClean="0">
                <a:solidFill>
                  <a:schemeClr val="bg1"/>
                </a:solidFill>
              </a:rPr>
              <a:t>acum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si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pururea</a:t>
            </a:r>
            <a:r>
              <a:rPr lang="en-US" sz="2500" dirty="0" smtClean="0">
                <a:solidFill>
                  <a:schemeClr val="bg1"/>
                </a:solidFill>
              </a:rPr>
              <a:t>, </a:t>
            </a:r>
            <a:r>
              <a:rPr lang="en-US" sz="2500" dirty="0" err="1" smtClean="0">
                <a:solidFill>
                  <a:schemeClr val="bg1"/>
                </a:solidFill>
              </a:rPr>
              <a:t>Aleluia</a:t>
            </a:r>
            <a:endParaRPr lang="en-US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7642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84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ONEhod</cp:lastModifiedBy>
  <cp:revision>4</cp:revision>
  <dcterms:created xsi:type="dcterms:W3CDTF">2006-08-16T00:00:00Z</dcterms:created>
  <dcterms:modified xsi:type="dcterms:W3CDTF">2015-12-03T07:30:49Z</dcterms:modified>
</cp:coreProperties>
</file>