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</a:rPr>
              <a:t>/: </a:t>
            </a:r>
            <a:r>
              <a:rPr lang="en-US" sz="2800" i="1" dirty="0" err="1" smtClean="0">
                <a:solidFill>
                  <a:schemeClr val="bg1"/>
                </a:solidFill>
              </a:rPr>
              <a:t>Binecuvantati</a:t>
            </a:r>
            <a:r>
              <a:rPr lang="en-US" sz="2800" i="1" dirty="0" smtClean="0">
                <a:solidFill>
                  <a:schemeClr val="bg1"/>
                </a:solidFill>
              </a:rPr>
              <a:t>-L </a:t>
            </a:r>
            <a:r>
              <a:rPr lang="en-US" sz="2800" i="1" dirty="0" err="1" smtClean="0">
                <a:solidFill>
                  <a:schemeClr val="bg1"/>
                </a:solidFill>
              </a:rPr>
              <a:t>pe</a:t>
            </a:r>
            <a:r>
              <a:rPr lang="en-US" sz="2800" i="1" dirty="0" smtClean="0">
                <a:solidFill>
                  <a:schemeClr val="bg1"/>
                </a:solidFill>
              </a:rPr>
              <a:t> El</a:t>
            </a:r>
          </a:p>
          <a:p>
            <a:r>
              <a:rPr lang="en-US" sz="2800" i="1" dirty="0" err="1" smtClean="0">
                <a:solidFill>
                  <a:schemeClr val="bg1"/>
                </a:solidFill>
              </a:rPr>
              <a:t>Binecuvantati</a:t>
            </a:r>
            <a:r>
              <a:rPr lang="en-US" sz="2800" i="1" dirty="0" smtClean="0">
                <a:solidFill>
                  <a:schemeClr val="bg1"/>
                </a:solidFill>
              </a:rPr>
              <a:t>-L </a:t>
            </a:r>
            <a:r>
              <a:rPr lang="en-US" sz="2800" i="1" dirty="0" err="1" smtClean="0">
                <a:solidFill>
                  <a:schemeClr val="bg1"/>
                </a:solidFill>
              </a:rPr>
              <a:t>pe</a:t>
            </a:r>
            <a:r>
              <a:rPr lang="en-US" sz="2800" i="1" dirty="0" smtClean="0">
                <a:solidFill>
                  <a:schemeClr val="bg1"/>
                </a:solidFill>
              </a:rPr>
              <a:t> El</a:t>
            </a:r>
          </a:p>
          <a:p>
            <a:r>
              <a:rPr lang="en-US" sz="2800" i="1" dirty="0" err="1" smtClean="0">
                <a:solidFill>
                  <a:schemeClr val="bg1"/>
                </a:solidFill>
              </a:rPr>
              <a:t>Binecuvanta</a:t>
            </a:r>
            <a:r>
              <a:rPr lang="en-US" sz="2800" i="1" dirty="0" err="1" smtClean="0">
                <a:solidFill>
                  <a:schemeClr val="bg1"/>
                </a:solidFill>
              </a:rPr>
              <a:t>ti</a:t>
            </a:r>
            <a:r>
              <a:rPr lang="en-US" sz="2800" i="1" dirty="0" smtClean="0">
                <a:solidFill>
                  <a:schemeClr val="bg1"/>
                </a:solidFill>
              </a:rPr>
              <a:t>-L </a:t>
            </a:r>
            <a:r>
              <a:rPr lang="en-US" sz="2800" i="1" dirty="0" err="1" smtClean="0">
                <a:solidFill>
                  <a:schemeClr val="bg1"/>
                </a:solidFill>
              </a:rPr>
              <a:t>pe</a:t>
            </a:r>
            <a:r>
              <a:rPr lang="en-US" sz="2800" i="1" dirty="0" smtClean="0">
                <a:solidFill>
                  <a:schemeClr val="bg1"/>
                </a:solidFill>
              </a:rPr>
              <a:t> El</a:t>
            </a:r>
          </a:p>
          <a:p>
            <a:r>
              <a:rPr lang="en-US" sz="2800" i="1" dirty="0" err="1" smtClean="0">
                <a:solidFill>
                  <a:schemeClr val="bg1"/>
                </a:solidFill>
              </a:rPr>
              <a:t>Cel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Preainalt</a:t>
            </a:r>
            <a:r>
              <a:rPr lang="en-US" sz="2800" i="1" dirty="0" smtClean="0">
                <a:solidFill>
                  <a:schemeClr val="bg1"/>
                </a:solidFill>
              </a:rPr>
              <a:t> :/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/: </a:t>
            </a:r>
            <a:r>
              <a:rPr lang="en-US" sz="2800" dirty="0" err="1" smtClean="0">
                <a:solidFill>
                  <a:schemeClr val="bg1"/>
                </a:solidFill>
              </a:rPr>
              <a:t>Numele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Lui</a:t>
            </a:r>
            <a:r>
              <a:rPr lang="en-US" sz="2800" dirty="0" smtClean="0">
                <a:solidFill>
                  <a:schemeClr val="bg1"/>
                </a:solidFill>
              </a:rPr>
              <a:t> e </a:t>
            </a:r>
            <a:r>
              <a:rPr lang="en-US" sz="2800" dirty="0" err="1" smtClean="0">
                <a:solidFill>
                  <a:schemeClr val="bg1"/>
                </a:solidFill>
              </a:rPr>
              <a:t>viata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noastra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Suntem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nascuti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prin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 err="1" smtClean="0">
                <a:solidFill>
                  <a:schemeClr val="bg1"/>
                </a:solidFill>
              </a:rPr>
              <a:t>Cuvantul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Lui</a:t>
            </a:r>
            <a:r>
              <a:rPr lang="en-US" sz="2800" dirty="0" smtClean="0">
                <a:solidFill>
                  <a:schemeClr val="bg1"/>
                </a:solidFill>
              </a:rPr>
              <a:t> :/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i="1" dirty="0" smtClean="0">
                <a:solidFill>
                  <a:schemeClr val="bg1"/>
                </a:solidFill>
              </a:rPr>
              <a:t>/: </a:t>
            </a:r>
            <a:r>
              <a:rPr lang="en-US" sz="2800" i="1" dirty="0" err="1" smtClean="0">
                <a:solidFill>
                  <a:schemeClr val="bg1"/>
                </a:solidFill>
              </a:rPr>
              <a:t>Glorificati</a:t>
            </a:r>
            <a:r>
              <a:rPr lang="en-US" sz="2800" i="1" dirty="0" smtClean="0">
                <a:solidFill>
                  <a:schemeClr val="bg1"/>
                </a:solidFill>
              </a:rPr>
              <a:t>-L </a:t>
            </a:r>
            <a:r>
              <a:rPr lang="en-US" sz="2800" i="1" dirty="0" err="1" smtClean="0">
                <a:solidFill>
                  <a:schemeClr val="bg1"/>
                </a:solidFill>
              </a:rPr>
              <a:t>pe</a:t>
            </a:r>
            <a:r>
              <a:rPr lang="en-US" sz="2800" i="1" dirty="0" smtClean="0">
                <a:solidFill>
                  <a:schemeClr val="bg1"/>
                </a:solidFill>
              </a:rPr>
              <a:t> El</a:t>
            </a:r>
          </a:p>
          <a:p>
            <a:r>
              <a:rPr lang="en-US" sz="2800" i="1" dirty="0" err="1" smtClean="0">
                <a:solidFill>
                  <a:schemeClr val="bg1"/>
                </a:solidFill>
              </a:rPr>
              <a:t>Glorificati</a:t>
            </a:r>
            <a:r>
              <a:rPr lang="en-US" sz="2800" i="1" dirty="0" smtClean="0">
                <a:solidFill>
                  <a:schemeClr val="bg1"/>
                </a:solidFill>
              </a:rPr>
              <a:t>-L </a:t>
            </a:r>
            <a:r>
              <a:rPr lang="en-US" sz="2800" i="1" dirty="0" err="1" smtClean="0">
                <a:solidFill>
                  <a:schemeClr val="bg1"/>
                </a:solidFill>
              </a:rPr>
              <a:t>pe</a:t>
            </a:r>
            <a:r>
              <a:rPr lang="en-US" sz="2800" i="1" dirty="0" smtClean="0">
                <a:solidFill>
                  <a:schemeClr val="bg1"/>
                </a:solidFill>
              </a:rPr>
              <a:t> El</a:t>
            </a:r>
          </a:p>
          <a:p>
            <a:r>
              <a:rPr lang="en-US" sz="2800" i="1" dirty="0" err="1" smtClean="0">
                <a:solidFill>
                  <a:schemeClr val="bg1"/>
                </a:solidFill>
              </a:rPr>
              <a:t>Glorificati</a:t>
            </a:r>
            <a:r>
              <a:rPr lang="en-US" sz="2800" i="1" dirty="0" smtClean="0">
                <a:solidFill>
                  <a:schemeClr val="bg1"/>
                </a:solidFill>
              </a:rPr>
              <a:t>-L </a:t>
            </a:r>
            <a:r>
              <a:rPr lang="en-US" sz="2800" i="1" dirty="0" err="1" smtClean="0">
                <a:solidFill>
                  <a:schemeClr val="bg1"/>
                </a:solidFill>
              </a:rPr>
              <a:t>pe</a:t>
            </a:r>
            <a:r>
              <a:rPr lang="en-US" sz="2800" i="1" dirty="0" smtClean="0">
                <a:solidFill>
                  <a:schemeClr val="bg1"/>
                </a:solidFill>
              </a:rPr>
              <a:t> El</a:t>
            </a:r>
          </a:p>
          <a:p>
            <a:r>
              <a:rPr lang="en-US" sz="2800" i="1" dirty="0" err="1" smtClean="0">
                <a:solidFill>
                  <a:schemeClr val="bg1"/>
                </a:solidFill>
              </a:rPr>
              <a:t>Cel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Preainalt</a:t>
            </a:r>
            <a:r>
              <a:rPr lang="en-US" sz="2800" i="1" dirty="0" smtClean="0">
                <a:solidFill>
                  <a:schemeClr val="bg1"/>
                </a:solidFill>
              </a:rPr>
              <a:t> :/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Kingkong</cp:lastModifiedBy>
  <cp:revision>3</cp:revision>
  <dcterms:created xsi:type="dcterms:W3CDTF">2006-08-16T00:00:00Z</dcterms:created>
  <dcterms:modified xsi:type="dcterms:W3CDTF">2014-12-15T00:54:57Z</dcterms:modified>
</cp:coreProperties>
</file>