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629400"/>
          </a:xfrm>
        </p:spPr>
        <p:txBody>
          <a:bodyPr>
            <a:noAutofit/>
          </a:bodyPr>
          <a:lstStyle/>
          <a:p>
            <a:r>
              <a:rPr lang="en-US" sz="2150" dirty="0" smtClean="0">
                <a:solidFill>
                  <a:schemeClr val="bg1"/>
                </a:solidFill>
              </a:rPr>
              <a:t>/: </a:t>
            </a:r>
            <a:r>
              <a:rPr lang="en-US" sz="2150" dirty="0" err="1" smtClean="0">
                <a:solidFill>
                  <a:schemeClr val="bg1"/>
                </a:solidFill>
              </a:rPr>
              <a:t>Eu</a:t>
            </a:r>
            <a:r>
              <a:rPr lang="en-US" sz="2150" dirty="0" smtClean="0">
                <a:solidFill>
                  <a:schemeClr val="bg1"/>
                </a:solidFill>
              </a:rPr>
              <a:t> Te </a:t>
            </a:r>
            <a:r>
              <a:rPr lang="en-US" sz="2150" dirty="0" err="1" smtClean="0">
                <a:solidFill>
                  <a:schemeClr val="bg1"/>
                </a:solidFill>
              </a:rPr>
              <a:t>iubesc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Isuse</a:t>
            </a:r>
            <a:r>
              <a:rPr lang="en-US" sz="2150" dirty="0" smtClean="0">
                <a:solidFill>
                  <a:schemeClr val="bg1"/>
                </a:solidFill>
              </a:rPr>
              <a:t>, </a:t>
            </a:r>
            <a:r>
              <a:rPr lang="en-US" sz="2150" dirty="0" err="1" smtClean="0">
                <a:solidFill>
                  <a:schemeClr val="bg1"/>
                </a:solidFill>
              </a:rPr>
              <a:t>eu</a:t>
            </a:r>
            <a:r>
              <a:rPr lang="en-US" sz="2150" dirty="0" smtClean="0">
                <a:solidFill>
                  <a:schemeClr val="bg1"/>
                </a:solidFill>
              </a:rPr>
              <a:t> Te </a:t>
            </a:r>
            <a:r>
              <a:rPr lang="en-US" sz="2150" dirty="0" err="1" smtClean="0">
                <a:solidFill>
                  <a:schemeClr val="bg1"/>
                </a:solidFill>
              </a:rPr>
              <a:t>iubesc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Isuse</a:t>
            </a:r>
            <a:r>
              <a:rPr lang="en-US" sz="2150" dirty="0" smtClean="0">
                <a:solidFill>
                  <a:schemeClr val="bg1"/>
                </a:solidFill>
              </a:rPr>
              <a:t>, </a:t>
            </a:r>
            <a:r>
              <a:rPr lang="en-US" sz="2150" dirty="0" err="1" smtClean="0">
                <a:solidFill>
                  <a:schemeClr val="bg1"/>
                </a:solidFill>
              </a:rPr>
              <a:t>Eu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smtClean="0">
                <a:solidFill>
                  <a:schemeClr val="bg1"/>
                </a:solidFill>
              </a:rPr>
              <a:t>Te </a:t>
            </a:r>
            <a:r>
              <a:rPr lang="en-US" sz="2150" dirty="0" err="1" smtClean="0">
                <a:solidFill>
                  <a:schemeClr val="bg1"/>
                </a:solidFill>
              </a:rPr>
              <a:t>iubesc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Isus</a:t>
            </a:r>
            <a:r>
              <a:rPr lang="en-US" sz="2150" dirty="0" smtClean="0">
                <a:solidFill>
                  <a:schemeClr val="bg1"/>
                </a:solidFill>
              </a:rPr>
              <a:t> din </a:t>
            </a:r>
            <a:r>
              <a:rPr lang="en-US" sz="2150" dirty="0" err="1" smtClean="0">
                <a:solidFill>
                  <a:schemeClr val="bg1"/>
                </a:solidFill>
              </a:rPr>
              <a:t>inima</a:t>
            </a:r>
            <a:r>
              <a:rPr lang="en-US" sz="2150" dirty="0" smtClean="0">
                <a:solidFill>
                  <a:schemeClr val="bg1"/>
                </a:solidFill>
              </a:rPr>
              <a:t> :/</a:t>
            </a:r>
          </a:p>
          <a:p>
            <a:r>
              <a:rPr lang="en-US" sz="2150" i="1" dirty="0" smtClean="0">
                <a:solidFill>
                  <a:schemeClr val="bg1"/>
                </a:solidFill>
              </a:rPr>
              <a:t>/: </a:t>
            </a:r>
            <a:r>
              <a:rPr lang="en-US" sz="2150" i="1" dirty="0" smtClean="0">
                <a:solidFill>
                  <a:schemeClr val="bg1"/>
                </a:solidFill>
              </a:rPr>
              <a:t>Din </a:t>
            </a:r>
            <a:r>
              <a:rPr lang="en-US" sz="2150" i="1" dirty="0" err="1" smtClean="0">
                <a:solidFill>
                  <a:schemeClr val="bg1"/>
                </a:solidFill>
              </a:rPr>
              <a:t>inima</a:t>
            </a:r>
            <a:r>
              <a:rPr lang="en-US" sz="2150" i="1" dirty="0" smtClean="0">
                <a:solidFill>
                  <a:schemeClr val="bg1"/>
                </a:solidFill>
              </a:rPr>
              <a:t>, din </a:t>
            </a:r>
            <a:r>
              <a:rPr lang="en-US" sz="2150" i="1" dirty="0" err="1" smtClean="0">
                <a:solidFill>
                  <a:schemeClr val="bg1"/>
                </a:solidFill>
              </a:rPr>
              <a:t>inima</a:t>
            </a:r>
            <a:r>
              <a:rPr lang="en-US" sz="2150" i="1" dirty="0" smtClean="0">
                <a:solidFill>
                  <a:schemeClr val="bg1"/>
                </a:solidFill>
              </a:rPr>
              <a:t>, </a:t>
            </a:r>
            <a:r>
              <a:rPr lang="en-US" sz="2150" i="1" dirty="0" err="1" smtClean="0">
                <a:solidFill>
                  <a:schemeClr val="bg1"/>
                </a:solidFill>
              </a:rPr>
              <a:t>Eu</a:t>
            </a:r>
            <a:r>
              <a:rPr lang="en-US" sz="2150" i="1" dirty="0" smtClean="0">
                <a:solidFill>
                  <a:schemeClr val="bg1"/>
                </a:solidFill>
              </a:rPr>
              <a:t> </a:t>
            </a:r>
            <a:r>
              <a:rPr lang="en-US" sz="2150" i="1" dirty="0" smtClean="0">
                <a:solidFill>
                  <a:schemeClr val="bg1"/>
                </a:solidFill>
              </a:rPr>
              <a:t>Te </a:t>
            </a:r>
            <a:r>
              <a:rPr lang="en-US" sz="2150" i="1" dirty="0" err="1" smtClean="0">
                <a:solidFill>
                  <a:schemeClr val="bg1"/>
                </a:solidFill>
              </a:rPr>
              <a:t>iubesc</a:t>
            </a:r>
            <a:r>
              <a:rPr lang="en-US" sz="2150" i="1" dirty="0" smtClean="0">
                <a:solidFill>
                  <a:schemeClr val="bg1"/>
                </a:solidFill>
              </a:rPr>
              <a:t> </a:t>
            </a:r>
            <a:r>
              <a:rPr lang="en-US" sz="2150" i="1" dirty="0" err="1" smtClean="0">
                <a:solidFill>
                  <a:schemeClr val="bg1"/>
                </a:solidFill>
              </a:rPr>
              <a:t>Isuse</a:t>
            </a:r>
            <a:r>
              <a:rPr lang="en-US" sz="2150" i="1" dirty="0" smtClean="0">
                <a:solidFill>
                  <a:schemeClr val="bg1"/>
                </a:solidFill>
              </a:rPr>
              <a:t> drag din </a:t>
            </a:r>
            <a:r>
              <a:rPr lang="en-US" sz="2150" i="1" dirty="0" err="1" smtClean="0">
                <a:solidFill>
                  <a:schemeClr val="bg1"/>
                </a:solidFill>
              </a:rPr>
              <a:t>inima</a:t>
            </a:r>
            <a:r>
              <a:rPr lang="en-US" sz="2150" i="1" dirty="0" smtClean="0">
                <a:solidFill>
                  <a:schemeClr val="bg1"/>
                </a:solidFill>
              </a:rPr>
              <a:t> </a:t>
            </a:r>
            <a:r>
              <a:rPr lang="en-US" sz="2150" i="1" dirty="0" smtClean="0">
                <a:solidFill>
                  <a:schemeClr val="bg1"/>
                </a:solidFill>
              </a:rPr>
              <a:t>:/</a:t>
            </a:r>
          </a:p>
          <a:p>
            <a:endParaRPr lang="en-US" sz="2150" i="1" dirty="0" smtClean="0">
              <a:solidFill>
                <a:schemeClr val="bg1"/>
              </a:solidFill>
            </a:endParaRPr>
          </a:p>
          <a:p>
            <a:endParaRPr lang="en-US" sz="2150" i="1" dirty="0">
              <a:solidFill>
                <a:schemeClr val="bg1"/>
              </a:solidFill>
            </a:endParaRPr>
          </a:p>
          <a:p>
            <a:r>
              <a:rPr lang="en-US" sz="2150" dirty="0" smtClean="0">
                <a:solidFill>
                  <a:schemeClr val="bg1"/>
                </a:solidFill>
              </a:rPr>
              <a:t>/: </a:t>
            </a:r>
            <a:r>
              <a:rPr lang="en-US" sz="2150" dirty="0" err="1" smtClean="0">
                <a:solidFill>
                  <a:schemeClr val="bg1"/>
                </a:solidFill>
              </a:rPr>
              <a:t>Iti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multumesc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Isuse</a:t>
            </a:r>
            <a:r>
              <a:rPr lang="en-US" sz="2150" dirty="0" smtClean="0">
                <a:solidFill>
                  <a:schemeClr val="bg1"/>
                </a:solidFill>
              </a:rPr>
              <a:t>, </a:t>
            </a:r>
            <a:r>
              <a:rPr lang="en-US" sz="2150" dirty="0" err="1" smtClean="0">
                <a:solidFill>
                  <a:schemeClr val="bg1"/>
                </a:solidFill>
              </a:rPr>
              <a:t>Iti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multumesc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Isuse</a:t>
            </a:r>
            <a:r>
              <a:rPr lang="en-US" sz="2150" dirty="0" smtClean="0">
                <a:solidFill>
                  <a:schemeClr val="bg1"/>
                </a:solidFill>
              </a:rPr>
              <a:t>, </a:t>
            </a:r>
            <a:r>
              <a:rPr lang="en-US" sz="2150" dirty="0" err="1" smtClean="0">
                <a:solidFill>
                  <a:schemeClr val="bg1"/>
                </a:solidFill>
              </a:rPr>
              <a:t>Iti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multumesc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Isus</a:t>
            </a:r>
            <a:r>
              <a:rPr lang="en-US" sz="2150" dirty="0" smtClean="0">
                <a:solidFill>
                  <a:schemeClr val="bg1"/>
                </a:solidFill>
              </a:rPr>
              <a:t> din </a:t>
            </a:r>
            <a:r>
              <a:rPr lang="en-US" sz="2150" dirty="0" err="1" smtClean="0">
                <a:solidFill>
                  <a:schemeClr val="bg1"/>
                </a:solidFill>
              </a:rPr>
              <a:t>inima</a:t>
            </a:r>
            <a:r>
              <a:rPr lang="en-US" sz="2150" dirty="0" smtClean="0">
                <a:solidFill>
                  <a:schemeClr val="bg1"/>
                </a:solidFill>
              </a:rPr>
              <a:t> :/</a:t>
            </a:r>
          </a:p>
          <a:p>
            <a:r>
              <a:rPr lang="en-US" sz="2150" i="1" dirty="0" smtClean="0">
                <a:solidFill>
                  <a:schemeClr val="bg1"/>
                </a:solidFill>
              </a:rPr>
              <a:t>/: </a:t>
            </a:r>
            <a:r>
              <a:rPr lang="en-US" sz="2150" i="1" dirty="0" smtClean="0">
                <a:solidFill>
                  <a:schemeClr val="bg1"/>
                </a:solidFill>
              </a:rPr>
              <a:t>Din </a:t>
            </a:r>
            <a:r>
              <a:rPr lang="en-US" sz="2150" i="1" dirty="0" err="1" smtClean="0">
                <a:solidFill>
                  <a:schemeClr val="bg1"/>
                </a:solidFill>
              </a:rPr>
              <a:t>inima</a:t>
            </a:r>
            <a:r>
              <a:rPr lang="en-US" sz="2150" i="1" dirty="0" smtClean="0">
                <a:solidFill>
                  <a:schemeClr val="bg1"/>
                </a:solidFill>
              </a:rPr>
              <a:t>, din </a:t>
            </a:r>
            <a:r>
              <a:rPr lang="en-US" sz="2150" i="1" dirty="0" err="1" smtClean="0">
                <a:solidFill>
                  <a:schemeClr val="bg1"/>
                </a:solidFill>
              </a:rPr>
              <a:t>inima</a:t>
            </a:r>
            <a:r>
              <a:rPr lang="en-US" sz="2150" i="1" dirty="0" smtClean="0">
                <a:solidFill>
                  <a:schemeClr val="bg1"/>
                </a:solidFill>
              </a:rPr>
              <a:t>, </a:t>
            </a:r>
            <a:r>
              <a:rPr lang="en-US" sz="2150" i="1" dirty="0" err="1" smtClean="0">
                <a:solidFill>
                  <a:schemeClr val="bg1"/>
                </a:solidFill>
              </a:rPr>
              <a:t>Iti</a:t>
            </a:r>
            <a:r>
              <a:rPr lang="en-US" sz="2150" i="1" dirty="0" smtClean="0">
                <a:solidFill>
                  <a:schemeClr val="bg1"/>
                </a:solidFill>
              </a:rPr>
              <a:t> </a:t>
            </a:r>
            <a:r>
              <a:rPr lang="en-US" sz="2150" i="1" dirty="0" err="1" smtClean="0">
                <a:solidFill>
                  <a:schemeClr val="bg1"/>
                </a:solidFill>
              </a:rPr>
              <a:t>multumesc</a:t>
            </a:r>
            <a:r>
              <a:rPr lang="en-US" sz="2150" i="1" dirty="0" smtClean="0">
                <a:solidFill>
                  <a:schemeClr val="bg1"/>
                </a:solidFill>
              </a:rPr>
              <a:t> </a:t>
            </a:r>
            <a:r>
              <a:rPr lang="en-US" sz="2150" i="1" dirty="0" err="1" smtClean="0">
                <a:solidFill>
                  <a:schemeClr val="bg1"/>
                </a:solidFill>
              </a:rPr>
              <a:t>Isuse</a:t>
            </a:r>
            <a:r>
              <a:rPr lang="en-US" sz="2150" i="1" dirty="0" smtClean="0">
                <a:solidFill>
                  <a:schemeClr val="bg1"/>
                </a:solidFill>
              </a:rPr>
              <a:t> drag din </a:t>
            </a:r>
            <a:r>
              <a:rPr lang="en-US" sz="2150" i="1" dirty="0" err="1" smtClean="0">
                <a:solidFill>
                  <a:schemeClr val="bg1"/>
                </a:solidFill>
              </a:rPr>
              <a:t>inima</a:t>
            </a:r>
            <a:r>
              <a:rPr lang="en-US" sz="2150" i="1" dirty="0" smtClean="0">
                <a:solidFill>
                  <a:schemeClr val="bg1"/>
                </a:solidFill>
              </a:rPr>
              <a:t> </a:t>
            </a:r>
            <a:r>
              <a:rPr lang="en-US" sz="2150" i="1" dirty="0" smtClean="0">
                <a:solidFill>
                  <a:schemeClr val="bg1"/>
                </a:solidFill>
              </a:rPr>
              <a:t>:/</a:t>
            </a:r>
          </a:p>
          <a:p>
            <a:endParaRPr lang="en-US" sz="2150" i="1" dirty="0" smtClean="0">
              <a:solidFill>
                <a:schemeClr val="bg1"/>
              </a:solidFill>
            </a:endParaRPr>
          </a:p>
          <a:p>
            <a:endParaRPr lang="en-US" sz="2150" dirty="0">
              <a:solidFill>
                <a:schemeClr val="bg1"/>
              </a:solidFill>
            </a:endParaRPr>
          </a:p>
          <a:p>
            <a:r>
              <a:rPr lang="en-US" sz="2150" dirty="0" smtClean="0">
                <a:solidFill>
                  <a:schemeClr val="bg1"/>
                </a:solidFill>
              </a:rPr>
              <a:t>/: Te </a:t>
            </a:r>
            <a:r>
              <a:rPr lang="en-US" sz="2150" dirty="0" err="1" smtClean="0">
                <a:solidFill>
                  <a:schemeClr val="bg1"/>
                </a:solidFill>
              </a:rPr>
              <a:t>proslavesc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Isuse</a:t>
            </a:r>
            <a:r>
              <a:rPr lang="en-US" sz="2150" dirty="0" smtClean="0">
                <a:solidFill>
                  <a:schemeClr val="bg1"/>
                </a:solidFill>
              </a:rPr>
              <a:t>, Te </a:t>
            </a:r>
            <a:r>
              <a:rPr lang="en-US" sz="2150" dirty="0" err="1">
                <a:solidFill>
                  <a:schemeClr val="bg1"/>
                </a:solidFill>
              </a:rPr>
              <a:t>proslavesc</a:t>
            </a:r>
            <a:r>
              <a:rPr lang="en-US" sz="2150" dirty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Isuse</a:t>
            </a:r>
            <a:r>
              <a:rPr lang="en-US" sz="2150" dirty="0" smtClean="0">
                <a:solidFill>
                  <a:schemeClr val="bg1"/>
                </a:solidFill>
              </a:rPr>
              <a:t>, Te </a:t>
            </a:r>
            <a:r>
              <a:rPr lang="en-US" sz="2150" dirty="0" err="1">
                <a:solidFill>
                  <a:schemeClr val="bg1"/>
                </a:solidFill>
              </a:rPr>
              <a:t>proslavesc</a:t>
            </a:r>
            <a:r>
              <a:rPr lang="en-US" sz="2150" dirty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Isus</a:t>
            </a:r>
            <a:r>
              <a:rPr lang="en-US" sz="2150" dirty="0" smtClean="0">
                <a:solidFill>
                  <a:schemeClr val="bg1"/>
                </a:solidFill>
              </a:rPr>
              <a:t> din </a:t>
            </a:r>
            <a:r>
              <a:rPr lang="en-US" sz="2150" dirty="0" err="1" smtClean="0">
                <a:solidFill>
                  <a:schemeClr val="bg1"/>
                </a:solidFill>
              </a:rPr>
              <a:t>inima</a:t>
            </a:r>
            <a:r>
              <a:rPr lang="en-US" sz="2150" dirty="0" smtClean="0">
                <a:solidFill>
                  <a:schemeClr val="bg1"/>
                </a:solidFill>
              </a:rPr>
              <a:t> :/</a:t>
            </a:r>
          </a:p>
          <a:p>
            <a:r>
              <a:rPr lang="en-US" sz="2150" i="1" dirty="0" smtClean="0">
                <a:solidFill>
                  <a:schemeClr val="bg1"/>
                </a:solidFill>
              </a:rPr>
              <a:t>/: </a:t>
            </a:r>
            <a:r>
              <a:rPr lang="en-US" sz="2150" i="1" dirty="0" smtClean="0">
                <a:solidFill>
                  <a:schemeClr val="bg1"/>
                </a:solidFill>
              </a:rPr>
              <a:t>Din </a:t>
            </a:r>
            <a:r>
              <a:rPr lang="en-US" sz="2150" i="1" dirty="0" err="1" smtClean="0">
                <a:solidFill>
                  <a:schemeClr val="bg1"/>
                </a:solidFill>
              </a:rPr>
              <a:t>inima</a:t>
            </a:r>
            <a:r>
              <a:rPr lang="en-US" sz="2150" i="1" dirty="0" smtClean="0">
                <a:solidFill>
                  <a:schemeClr val="bg1"/>
                </a:solidFill>
              </a:rPr>
              <a:t>, din </a:t>
            </a:r>
            <a:r>
              <a:rPr lang="en-US" sz="2150" i="1" dirty="0" err="1" smtClean="0">
                <a:solidFill>
                  <a:schemeClr val="bg1"/>
                </a:solidFill>
              </a:rPr>
              <a:t>inima</a:t>
            </a:r>
            <a:r>
              <a:rPr lang="en-US" sz="2150" i="1" dirty="0" smtClean="0">
                <a:solidFill>
                  <a:schemeClr val="bg1"/>
                </a:solidFill>
              </a:rPr>
              <a:t>, Te </a:t>
            </a:r>
            <a:r>
              <a:rPr lang="en-US" sz="2150" i="1" dirty="0" err="1" smtClean="0">
                <a:solidFill>
                  <a:schemeClr val="bg1"/>
                </a:solidFill>
              </a:rPr>
              <a:t>proslavesc</a:t>
            </a:r>
            <a:r>
              <a:rPr lang="en-US" sz="2150" i="1" dirty="0" smtClean="0">
                <a:solidFill>
                  <a:schemeClr val="bg1"/>
                </a:solidFill>
              </a:rPr>
              <a:t> </a:t>
            </a:r>
            <a:r>
              <a:rPr lang="en-US" sz="2150" i="1" dirty="0" err="1" smtClean="0">
                <a:solidFill>
                  <a:schemeClr val="bg1"/>
                </a:solidFill>
              </a:rPr>
              <a:t>Isuse</a:t>
            </a:r>
            <a:r>
              <a:rPr lang="en-US" sz="2150" i="1" dirty="0" smtClean="0">
                <a:solidFill>
                  <a:schemeClr val="bg1"/>
                </a:solidFill>
              </a:rPr>
              <a:t> drag din </a:t>
            </a:r>
            <a:r>
              <a:rPr lang="en-US" sz="2150" i="1" dirty="0" err="1" smtClean="0">
                <a:solidFill>
                  <a:schemeClr val="bg1"/>
                </a:solidFill>
              </a:rPr>
              <a:t>inima</a:t>
            </a:r>
            <a:r>
              <a:rPr lang="en-US" sz="2150" i="1" dirty="0" smtClean="0">
                <a:solidFill>
                  <a:schemeClr val="bg1"/>
                </a:solidFill>
              </a:rPr>
              <a:t> </a:t>
            </a:r>
            <a:r>
              <a:rPr lang="en-US" sz="2150" i="1" dirty="0" smtClean="0">
                <a:solidFill>
                  <a:schemeClr val="bg1"/>
                </a:solidFill>
              </a:rPr>
              <a:t>:/</a:t>
            </a:r>
          </a:p>
          <a:p>
            <a:endParaRPr lang="en-US" sz="2150" i="1" dirty="0" smtClean="0">
              <a:solidFill>
                <a:schemeClr val="bg1"/>
              </a:solidFill>
            </a:endParaRPr>
          </a:p>
          <a:p>
            <a:endParaRPr lang="en-US" sz="2150" i="1" dirty="0" smtClean="0">
              <a:solidFill>
                <a:schemeClr val="bg1"/>
              </a:solidFill>
            </a:endParaRPr>
          </a:p>
          <a:p>
            <a:r>
              <a:rPr lang="en-US" sz="2150" dirty="0" smtClean="0">
                <a:solidFill>
                  <a:schemeClr val="bg1"/>
                </a:solidFill>
              </a:rPr>
              <a:t>/: </a:t>
            </a:r>
            <a:r>
              <a:rPr lang="en-US" sz="2150" dirty="0" err="1" smtClean="0">
                <a:solidFill>
                  <a:schemeClr val="bg1"/>
                </a:solidFill>
              </a:rPr>
              <a:t>Eu</a:t>
            </a:r>
            <a:r>
              <a:rPr lang="en-US" sz="2150" dirty="0" smtClean="0">
                <a:solidFill>
                  <a:schemeClr val="bg1"/>
                </a:solidFill>
              </a:rPr>
              <a:t> Te </a:t>
            </a:r>
            <a:r>
              <a:rPr lang="en-US" sz="2150" dirty="0" err="1" smtClean="0">
                <a:solidFill>
                  <a:schemeClr val="bg1"/>
                </a:solidFill>
              </a:rPr>
              <a:t>iubesc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Isuse</a:t>
            </a:r>
            <a:r>
              <a:rPr lang="en-US" sz="2150" dirty="0" smtClean="0">
                <a:solidFill>
                  <a:schemeClr val="bg1"/>
                </a:solidFill>
              </a:rPr>
              <a:t>, </a:t>
            </a:r>
            <a:r>
              <a:rPr lang="en-US" sz="2150" dirty="0" err="1" smtClean="0">
                <a:solidFill>
                  <a:schemeClr val="bg1"/>
                </a:solidFill>
              </a:rPr>
              <a:t>Iti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multumesc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Isuse</a:t>
            </a:r>
            <a:r>
              <a:rPr lang="en-US" sz="2150" dirty="0" smtClean="0">
                <a:solidFill>
                  <a:schemeClr val="bg1"/>
                </a:solidFill>
              </a:rPr>
              <a:t>, </a:t>
            </a:r>
            <a:r>
              <a:rPr lang="en-US" sz="2150" dirty="0" smtClean="0">
                <a:solidFill>
                  <a:schemeClr val="bg1"/>
                </a:solidFill>
              </a:rPr>
              <a:t>Te </a:t>
            </a:r>
            <a:r>
              <a:rPr lang="en-US" sz="2150" dirty="0" err="1" smtClean="0">
                <a:solidFill>
                  <a:schemeClr val="bg1"/>
                </a:solidFill>
              </a:rPr>
              <a:t>proslavesc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err="1" smtClean="0">
                <a:solidFill>
                  <a:schemeClr val="bg1"/>
                </a:solidFill>
              </a:rPr>
              <a:t>Isus</a:t>
            </a:r>
            <a:r>
              <a:rPr lang="en-US" sz="2150" dirty="0" smtClean="0">
                <a:solidFill>
                  <a:schemeClr val="bg1"/>
                </a:solidFill>
              </a:rPr>
              <a:t> </a:t>
            </a:r>
            <a:r>
              <a:rPr lang="en-US" sz="2150" dirty="0" smtClean="0">
                <a:solidFill>
                  <a:schemeClr val="bg1"/>
                </a:solidFill>
              </a:rPr>
              <a:t>din </a:t>
            </a:r>
            <a:r>
              <a:rPr lang="en-US" sz="2150" dirty="0" err="1" smtClean="0">
                <a:solidFill>
                  <a:schemeClr val="bg1"/>
                </a:solidFill>
              </a:rPr>
              <a:t>inima</a:t>
            </a:r>
            <a:r>
              <a:rPr lang="en-US" sz="2150" dirty="0" smtClean="0">
                <a:solidFill>
                  <a:schemeClr val="bg1"/>
                </a:solidFill>
              </a:rPr>
              <a:t> :/</a:t>
            </a:r>
          </a:p>
          <a:p>
            <a:endParaRPr lang="en-US" sz="2150" i="1" dirty="0" smtClean="0">
              <a:solidFill>
                <a:schemeClr val="bg1"/>
              </a:solidFill>
            </a:endParaRPr>
          </a:p>
          <a:p>
            <a:endParaRPr lang="en-US" sz="2150" i="1" dirty="0" smtClean="0">
              <a:solidFill>
                <a:schemeClr val="bg1"/>
              </a:solidFill>
            </a:endParaRPr>
          </a:p>
          <a:p>
            <a:r>
              <a:rPr lang="en-US" sz="2150" i="1" dirty="0" smtClean="0">
                <a:solidFill>
                  <a:schemeClr val="bg1"/>
                </a:solidFill>
              </a:rPr>
              <a:t>/: </a:t>
            </a:r>
            <a:r>
              <a:rPr lang="en-US" sz="2150" i="1" dirty="0" err="1" smtClean="0">
                <a:solidFill>
                  <a:schemeClr val="bg1"/>
                </a:solidFill>
              </a:rPr>
              <a:t>Noi</a:t>
            </a:r>
            <a:r>
              <a:rPr lang="en-US" sz="2150" i="1" dirty="0" smtClean="0">
                <a:solidFill>
                  <a:schemeClr val="bg1"/>
                </a:solidFill>
              </a:rPr>
              <a:t> Te </a:t>
            </a:r>
            <a:r>
              <a:rPr lang="en-US" sz="2150" i="1" dirty="0" err="1" smtClean="0">
                <a:solidFill>
                  <a:schemeClr val="bg1"/>
                </a:solidFill>
              </a:rPr>
              <a:t>iubim</a:t>
            </a:r>
            <a:r>
              <a:rPr lang="en-US" sz="2150" i="1" dirty="0" smtClean="0">
                <a:solidFill>
                  <a:schemeClr val="bg1"/>
                </a:solidFill>
              </a:rPr>
              <a:t>, </a:t>
            </a:r>
            <a:r>
              <a:rPr lang="en-US" sz="2150" i="1" dirty="0" err="1" smtClean="0">
                <a:solidFill>
                  <a:schemeClr val="bg1"/>
                </a:solidFill>
              </a:rPr>
              <a:t>Iti</a:t>
            </a:r>
            <a:r>
              <a:rPr lang="en-US" sz="2150" i="1" dirty="0" smtClean="0">
                <a:solidFill>
                  <a:schemeClr val="bg1"/>
                </a:solidFill>
              </a:rPr>
              <a:t> </a:t>
            </a:r>
            <a:r>
              <a:rPr lang="en-US" sz="2150" i="1" dirty="0" err="1" smtClean="0">
                <a:solidFill>
                  <a:schemeClr val="bg1"/>
                </a:solidFill>
              </a:rPr>
              <a:t>multumim</a:t>
            </a:r>
            <a:r>
              <a:rPr lang="en-US" sz="2150" i="1" dirty="0" smtClean="0">
                <a:solidFill>
                  <a:schemeClr val="bg1"/>
                </a:solidFill>
              </a:rPr>
              <a:t>, Te </a:t>
            </a:r>
            <a:r>
              <a:rPr lang="en-US" sz="2150" i="1" dirty="0" err="1" smtClean="0">
                <a:solidFill>
                  <a:schemeClr val="bg1"/>
                </a:solidFill>
              </a:rPr>
              <a:t>proslavim</a:t>
            </a:r>
            <a:r>
              <a:rPr lang="en-US" sz="2150" i="1" dirty="0" smtClean="0">
                <a:solidFill>
                  <a:schemeClr val="bg1"/>
                </a:solidFill>
              </a:rPr>
              <a:t> :/</a:t>
            </a:r>
            <a:endParaRPr lang="en-US" sz="215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10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</cp:lastModifiedBy>
  <cp:revision>11</cp:revision>
  <dcterms:created xsi:type="dcterms:W3CDTF">2006-08-16T00:00:00Z</dcterms:created>
  <dcterms:modified xsi:type="dcterms:W3CDTF">2015-12-03T04:12:02Z</dcterms:modified>
</cp:coreProperties>
</file>