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vi-VN" dirty="0">
                <a:solidFill>
                  <a:schemeClr val="bg1"/>
                </a:solidFill>
              </a:rPr>
              <a:t>Cerul declară gloria 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vi-VN" dirty="0">
                <a:solidFill>
                  <a:schemeClr val="bg1"/>
                </a:solidFill>
              </a:rPr>
              <a:t>elui înviat</a:t>
            </a:r>
            <a:br>
              <a:rPr lang="vi-VN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Suntem</a:t>
            </a:r>
            <a:r>
              <a:rPr lang="en-US" dirty="0">
                <a:solidFill>
                  <a:schemeClr val="bg1"/>
                </a:solidFill>
              </a:rPr>
              <a:t> in El</a:t>
            </a:r>
          </a:p>
          <a:p>
            <a:r>
              <a:rPr lang="en-US" dirty="0" err="1">
                <a:solidFill>
                  <a:schemeClr val="bg1"/>
                </a:solidFill>
              </a:rPr>
              <a:t>Mostenitori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vietii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Lui</a:t>
            </a:r>
            <a:endParaRPr lang="en-US" dirty="0">
              <a:solidFill>
                <a:schemeClr val="bg1"/>
              </a:solidFill>
            </a:endParaRPr>
          </a:p>
          <a:p>
            <a:endParaRPr lang="vi-VN" i="1" dirty="0">
              <a:solidFill>
                <a:schemeClr val="bg1"/>
              </a:solidFill>
            </a:endParaRPr>
          </a:p>
          <a:p>
            <a:r>
              <a:rPr lang="vi-VN" i="1" dirty="0">
                <a:solidFill>
                  <a:schemeClr val="bg1"/>
                </a:solidFill>
              </a:rPr>
              <a:t>În veci de veci eşti Tu</a:t>
            </a:r>
            <a:br>
              <a:rPr lang="vi-VN" i="1" dirty="0">
                <a:solidFill>
                  <a:schemeClr val="bg1"/>
                </a:solidFill>
              </a:rPr>
            </a:br>
            <a:r>
              <a:rPr lang="vi-VN" i="1" dirty="0">
                <a:solidFill>
                  <a:schemeClr val="bg1"/>
                </a:solidFill>
              </a:rPr>
              <a:t>Divinul Miel pe tron</a:t>
            </a:r>
            <a:endParaRPr lang="en-US" i="1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Cu Tine </a:t>
            </a:r>
            <a:r>
              <a:rPr lang="en-US" i="1" dirty="0" err="1">
                <a:solidFill>
                  <a:schemeClr val="bg1"/>
                </a:solidFill>
              </a:rPr>
              <a:t>noi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sedem</a:t>
            </a:r>
            <a:endParaRPr lang="en-US" i="1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La </a:t>
            </a:r>
            <a:r>
              <a:rPr lang="en-US" i="1" dirty="0" err="1">
                <a:solidFill>
                  <a:schemeClr val="bg1"/>
                </a:solidFill>
              </a:rPr>
              <a:t>dreapta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Tatalui</a:t>
            </a:r>
            <a:endParaRPr lang="en-US" i="1" dirty="0">
              <a:solidFill>
                <a:schemeClr val="bg1"/>
              </a:solidFill>
            </a:endParaRPr>
          </a:p>
          <a:p>
            <a:endParaRPr lang="en-US" i="1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Impartasim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puterea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invierii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Lui</a:t>
            </a:r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Justificati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Prin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slava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traim</a:t>
            </a:r>
            <a:endParaRPr lang="vi-V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</cp:lastModifiedBy>
  <cp:revision>11</cp:revision>
  <dcterms:created xsi:type="dcterms:W3CDTF">2006-08-16T00:00:00Z</dcterms:created>
  <dcterms:modified xsi:type="dcterms:W3CDTF">2015-12-03T03:39:22Z</dcterms:modified>
</cp:coreProperties>
</file>